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19" r:id="rId3"/>
    <p:sldMasterId id="2147483752" r:id="rId4"/>
  </p:sldMasterIdLst>
  <p:sldIdLst>
    <p:sldId id="256" r:id="rId5"/>
    <p:sldId id="257" r:id="rId6"/>
    <p:sldId id="258" r:id="rId7"/>
    <p:sldId id="259"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6" r:id="rId23"/>
    <p:sldId id="277" r:id="rId24"/>
    <p:sldId id="278" r:id="rId25"/>
    <p:sldId id="279" r:id="rId26"/>
    <p:sldId id="280" r:id="rId27"/>
    <p:sldId id="281" r:id="rId28"/>
    <p:sldId id="282" r:id="rId29"/>
    <p:sldId id="260" r:id="rId30"/>
    <p:sldId id="283"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7" d="100"/>
          <a:sy n="117" d="100"/>
        </p:scale>
        <p:origin x="3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 name="Google Shape;10;p2"/>
          <p:cNvGrpSpPr/>
          <p:nvPr/>
        </p:nvGrpSpPr>
        <p:grpSpPr>
          <a:xfrm rot="10800000" flipH="1">
            <a:off x="1260634" y="4847000"/>
            <a:ext cx="3599700" cy="3511267"/>
            <a:chOff x="661125" y="2751225"/>
            <a:chExt cx="2699775" cy="2633450"/>
          </a:xfrm>
        </p:grpSpPr>
        <p:sp>
          <p:nvSpPr>
            <p:cNvPr id="11" name="Google Shape;11;p2"/>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40;p2"/>
          <p:cNvGrpSpPr/>
          <p:nvPr/>
        </p:nvGrpSpPr>
        <p:grpSpPr>
          <a:xfrm rot="10800000">
            <a:off x="9220461" y="-16"/>
            <a:ext cx="2064849" cy="4432283"/>
            <a:chOff x="5452016" y="2824589"/>
            <a:chExt cx="689908" cy="1480916"/>
          </a:xfrm>
        </p:grpSpPr>
        <p:sp>
          <p:nvSpPr>
            <p:cNvPr id="41" name="Google Shape;41;p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 name="Google Shape;54;p2"/>
          <p:cNvGrpSpPr/>
          <p:nvPr/>
        </p:nvGrpSpPr>
        <p:grpSpPr>
          <a:xfrm rot="-5400000">
            <a:off x="9585747" y="3538422"/>
            <a:ext cx="397557" cy="4815133"/>
            <a:chOff x="9" y="2835115"/>
            <a:chExt cx="134668" cy="1631069"/>
          </a:xfrm>
        </p:grpSpPr>
        <p:sp>
          <p:nvSpPr>
            <p:cNvPr id="55" name="Google Shape;55;p2"/>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 name="Google Shape;59;p2"/>
          <p:cNvSpPr txBox="1">
            <a:spLocks noGrp="1"/>
          </p:cNvSpPr>
          <p:nvPr>
            <p:ph type="ctrTitle"/>
          </p:nvPr>
        </p:nvSpPr>
        <p:spPr>
          <a:xfrm>
            <a:off x="950967" y="1114267"/>
            <a:ext cx="6991600" cy="22912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667"/>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60" name="Google Shape;60;p2"/>
          <p:cNvSpPr txBox="1">
            <a:spLocks noGrp="1"/>
          </p:cNvSpPr>
          <p:nvPr>
            <p:ph type="subTitle" idx="1"/>
          </p:nvPr>
        </p:nvSpPr>
        <p:spPr>
          <a:xfrm>
            <a:off x="950967" y="3405467"/>
            <a:ext cx="6991600" cy="4928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54873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40"/>
        <p:cNvGrpSpPr/>
        <p:nvPr/>
      </p:nvGrpSpPr>
      <p:grpSpPr>
        <a:xfrm>
          <a:off x="0" y="0"/>
          <a:ext cx="0" cy="0"/>
          <a:chOff x="0" y="0"/>
          <a:chExt cx="0" cy="0"/>
        </a:xfrm>
      </p:grpSpPr>
      <p:sp>
        <p:nvSpPr>
          <p:cNvPr id="241" name="Google Shape;241;p11"/>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2" name="Google Shape;242;p11"/>
          <p:cNvGrpSpPr/>
          <p:nvPr/>
        </p:nvGrpSpPr>
        <p:grpSpPr>
          <a:xfrm>
            <a:off x="9092265" y="5429974"/>
            <a:ext cx="674851" cy="2930557"/>
            <a:chOff x="4792514" y="2979701"/>
            <a:chExt cx="305307" cy="1325804"/>
          </a:xfrm>
        </p:grpSpPr>
        <p:sp>
          <p:nvSpPr>
            <p:cNvPr id="243" name="Google Shape;243;p11"/>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1"/>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1"/>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1"/>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11"/>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8" name="Google Shape;248;p11"/>
          <p:cNvGrpSpPr/>
          <p:nvPr/>
        </p:nvGrpSpPr>
        <p:grpSpPr>
          <a:xfrm>
            <a:off x="3740127" y="4537828"/>
            <a:ext cx="1057413" cy="3433885"/>
            <a:chOff x="6278982" y="2751992"/>
            <a:chExt cx="478381" cy="1553513"/>
          </a:xfrm>
        </p:grpSpPr>
        <p:sp>
          <p:nvSpPr>
            <p:cNvPr id="249" name="Google Shape;249;p11"/>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1"/>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1"/>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1"/>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1"/>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1"/>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1"/>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1"/>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11"/>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8" name="Google Shape;258;p11"/>
          <p:cNvGrpSpPr/>
          <p:nvPr/>
        </p:nvGrpSpPr>
        <p:grpSpPr>
          <a:xfrm>
            <a:off x="2424868" y="4698296"/>
            <a:ext cx="1524973" cy="3273416"/>
            <a:chOff x="5452016" y="2824589"/>
            <a:chExt cx="689908" cy="1480916"/>
          </a:xfrm>
        </p:grpSpPr>
        <p:sp>
          <p:nvSpPr>
            <p:cNvPr id="259" name="Google Shape;259;p11"/>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1"/>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1"/>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11"/>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11"/>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11"/>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11"/>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11"/>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1"/>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11"/>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11"/>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1"/>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11"/>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2" name="Google Shape;272;p11"/>
          <p:cNvGrpSpPr/>
          <p:nvPr/>
        </p:nvGrpSpPr>
        <p:grpSpPr>
          <a:xfrm>
            <a:off x="4882935" y="4801173"/>
            <a:ext cx="970980" cy="3170539"/>
            <a:chOff x="6961407" y="2871131"/>
            <a:chExt cx="439278" cy="1434374"/>
          </a:xfrm>
        </p:grpSpPr>
        <p:sp>
          <p:nvSpPr>
            <p:cNvPr id="273" name="Google Shape;273;p11"/>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1"/>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1"/>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1"/>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1"/>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1"/>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1"/>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0" name="Google Shape;280;p11"/>
          <p:cNvGrpSpPr/>
          <p:nvPr/>
        </p:nvGrpSpPr>
        <p:grpSpPr>
          <a:xfrm>
            <a:off x="5939313" y="4932799"/>
            <a:ext cx="868201" cy="3038915"/>
            <a:chOff x="7780935" y="2930680"/>
            <a:chExt cx="392780" cy="1374825"/>
          </a:xfrm>
        </p:grpSpPr>
        <p:sp>
          <p:nvSpPr>
            <p:cNvPr id="281" name="Google Shape;281;p11"/>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1"/>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11"/>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1"/>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1"/>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11"/>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7" name="Google Shape;287;p11"/>
          <p:cNvGrpSpPr/>
          <p:nvPr/>
        </p:nvGrpSpPr>
        <p:grpSpPr>
          <a:xfrm>
            <a:off x="6892928" y="4561863"/>
            <a:ext cx="1057415" cy="3798667"/>
            <a:chOff x="8623429" y="2586962"/>
            <a:chExt cx="478381" cy="1718543"/>
          </a:xfrm>
        </p:grpSpPr>
        <p:sp>
          <p:nvSpPr>
            <p:cNvPr id="288" name="Google Shape;288;p11"/>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1"/>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1"/>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1"/>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11"/>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1"/>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1"/>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11"/>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11"/>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1"/>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11"/>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9" name="Google Shape;299;p11"/>
          <p:cNvGrpSpPr/>
          <p:nvPr/>
        </p:nvGrpSpPr>
        <p:grpSpPr>
          <a:xfrm>
            <a:off x="8007001" y="4543989"/>
            <a:ext cx="1028575" cy="3816543"/>
            <a:chOff x="4128096" y="2589445"/>
            <a:chExt cx="465334" cy="1726630"/>
          </a:xfrm>
        </p:grpSpPr>
        <p:sp>
          <p:nvSpPr>
            <p:cNvPr id="300" name="Google Shape;300;p11"/>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11"/>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11"/>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11"/>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11"/>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11"/>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11"/>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11"/>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11"/>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11"/>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11"/>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1" name="Google Shape;311;p11"/>
          <p:cNvSpPr txBox="1">
            <a:spLocks noGrp="1"/>
          </p:cNvSpPr>
          <p:nvPr>
            <p:ph type="title" hasCustomPrompt="1"/>
          </p:nvPr>
        </p:nvSpPr>
        <p:spPr>
          <a:xfrm>
            <a:off x="2646400" y="1918267"/>
            <a:ext cx="6899200" cy="156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12" name="Google Shape;312;p11"/>
          <p:cNvSpPr txBox="1">
            <a:spLocks noGrp="1"/>
          </p:cNvSpPr>
          <p:nvPr>
            <p:ph type="subTitle" idx="1"/>
          </p:nvPr>
        </p:nvSpPr>
        <p:spPr>
          <a:xfrm>
            <a:off x="2646400" y="3322600"/>
            <a:ext cx="6899200" cy="5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95522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13"/>
        <p:cNvGrpSpPr/>
        <p:nvPr/>
      </p:nvGrpSpPr>
      <p:grpSpPr>
        <a:xfrm>
          <a:off x="0" y="0"/>
          <a:ext cx="0" cy="0"/>
          <a:chOff x="0" y="0"/>
          <a:chExt cx="0" cy="0"/>
        </a:xfrm>
      </p:grpSpPr>
    </p:spTree>
    <p:extLst>
      <p:ext uri="{BB962C8B-B14F-4D97-AF65-F5344CB8AC3E}">
        <p14:creationId xmlns:p14="http://schemas.microsoft.com/office/powerpoint/2010/main" val="892361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14"/>
        <p:cNvGrpSpPr/>
        <p:nvPr/>
      </p:nvGrpSpPr>
      <p:grpSpPr>
        <a:xfrm>
          <a:off x="0" y="0"/>
          <a:ext cx="0" cy="0"/>
          <a:chOff x="0" y="0"/>
          <a:chExt cx="0" cy="0"/>
        </a:xfrm>
      </p:grpSpPr>
      <p:sp>
        <p:nvSpPr>
          <p:cNvPr id="315" name="Google Shape;315;p13"/>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6" name="Google Shape;316;p13"/>
          <p:cNvGrpSpPr/>
          <p:nvPr/>
        </p:nvGrpSpPr>
        <p:grpSpPr>
          <a:xfrm>
            <a:off x="540463" y="3429009"/>
            <a:ext cx="1325392" cy="4283039"/>
            <a:chOff x="2474121" y="2891575"/>
            <a:chExt cx="439279" cy="1419541"/>
          </a:xfrm>
        </p:grpSpPr>
        <p:sp>
          <p:nvSpPr>
            <p:cNvPr id="317" name="Google Shape;317;p13"/>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13"/>
            <p:cNvSpPr/>
            <p:nvPr/>
          </p:nvSpPr>
          <p:spPr>
            <a:xfrm rot="-5400000">
              <a:off x="2568095"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13"/>
            <p:cNvSpPr/>
            <p:nvPr/>
          </p:nvSpPr>
          <p:spPr>
            <a:xfrm rot="-5400000">
              <a:off x="2612136"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13"/>
            <p:cNvSpPr/>
            <p:nvPr/>
          </p:nvSpPr>
          <p:spPr>
            <a:xfrm rot="-5400000">
              <a:off x="2177879" y="3666157"/>
              <a:ext cx="1160818" cy="129101"/>
            </a:xfrm>
            <a:custGeom>
              <a:avLst/>
              <a:gdLst/>
              <a:ahLst/>
              <a:cxnLst/>
              <a:rect l="l" t="t" r="r" b="b"/>
              <a:pathLst>
                <a:path w="26687" h="2968" extrusionOk="0">
                  <a:moveTo>
                    <a:pt x="1" y="0"/>
                  </a:moveTo>
                  <a:lnTo>
                    <a:pt x="1" y="243"/>
                  </a:lnTo>
                  <a:lnTo>
                    <a:pt x="12310" y="243"/>
                  </a:lnTo>
                  <a:lnTo>
                    <a:pt x="12310" y="2739"/>
                  </a:lnTo>
                  <a:lnTo>
                    <a:pt x="25973" y="2739"/>
                  </a:lnTo>
                  <a:cubicBezTo>
                    <a:pt x="26030" y="2910"/>
                    <a:pt x="26159" y="2967"/>
                    <a:pt x="26330" y="2967"/>
                  </a:cubicBezTo>
                  <a:cubicBezTo>
                    <a:pt x="26572" y="2967"/>
                    <a:pt x="26687" y="2853"/>
                    <a:pt x="26687" y="2611"/>
                  </a:cubicBezTo>
                  <a:cubicBezTo>
                    <a:pt x="26687" y="2439"/>
                    <a:pt x="26572" y="2254"/>
                    <a:pt x="26330" y="2254"/>
                  </a:cubicBezTo>
                  <a:cubicBezTo>
                    <a:pt x="26159" y="2254"/>
                    <a:pt x="26030" y="2382"/>
                    <a:pt x="25973" y="2496"/>
                  </a:cubicBezTo>
                  <a:lnTo>
                    <a:pt x="12538" y="2496"/>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13"/>
            <p:cNvSpPr/>
            <p:nvPr/>
          </p:nvSpPr>
          <p:spPr>
            <a:xfrm rot="-5400000">
              <a:off x="2081076" y="3607849"/>
              <a:ext cx="1271867" cy="134668"/>
            </a:xfrm>
            <a:custGeom>
              <a:avLst/>
              <a:gdLst/>
              <a:ahLst/>
              <a:cxnLst/>
              <a:rect l="l" t="t" r="r" b="b"/>
              <a:pathLst>
                <a:path w="29240" h="3096" extrusionOk="0">
                  <a:moveTo>
                    <a:pt x="1" y="1"/>
                  </a:moveTo>
                  <a:lnTo>
                    <a:pt x="1" y="243"/>
                  </a:lnTo>
                  <a:lnTo>
                    <a:pt x="13436" y="243"/>
                  </a:lnTo>
                  <a:lnTo>
                    <a:pt x="13436" y="2853"/>
                  </a:lnTo>
                  <a:lnTo>
                    <a:pt x="28526" y="2853"/>
                  </a:lnTo>
                  <a:cubicBezTo>
                    <a:pt x="28526" y="2967"/>
                    <a:pt x="28712" y="3096"/>
                    <a:pt x="28883" y="3096"/>
                  </a:cubicBezTo>
                  <a:cubicBezTo>
                    <a:pt x="29068" y="3096"/>
                    <a:pt x="29240" y="2910"/>
                    <a:pt x="29240" y="2739"/>
                  </a:cubicBezTo>
                  <a:cubicBezTo>
                    <a:pt x="29240" y="2497"/>
                    <a:pt x="29068" y="2326"/>
                    <a:pt x="28883" y="2326"/>
                  </a:cubicBezTo>
                  <a:cubicBezTo>
                    <a:pt x="28712" y="2326"/>
                    <a:pt x="28526" y="2440"/>
                    <a:pt x="28526" y="2611"/>
                  </a:cubicBezTo>
                  <a:lnTo>
                    <a:pt x="13679" y="2611"/>
                  </a:lnTo>
                  <a:lnTo>
                    <a:pt x="1367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13"/>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13"/>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13"/>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5" name="Google Shape;325;p13"/>
          <p:cNvGrpSpPr/>
          <p:nvPr/>
        </p:nvGrpSpPr>
        <p:grpSpPr>
          <a:xfrm rot="-5400000">
            <a:off x="11446616" y="218674"/>
            <a:ext cx="1627896" cy="3904481"/>
            <a:chOff x="3117442" y="2754471"/>
            <a:chExt cx="648978" cy="1556645"/>
          </a:xfrm>
        </p:grpSpPr>
        <p:sp>
          <p:nvSpPr>
            <p:cNvPr id="326" name="Google Shape;326;p13"/>
            <p:cNvSpPr/>
            <p:nvPr/>
          </p:nvSpPr>
          <p:spPr>
            <a:xfrm rot="-5400000">
              <a:off x="2522788" y="3592320"/>
              <a:ext cx="1313451" cy="124142"/>
            </a:xfrm>
            <a:custGeom>
              <a:avLst/>
              <a:gdLst/>
              <a:ahLst/>
              <a:cxnLst/>
              <a:rect l="l" t="t" r="r" b="b"/>
              <a:pathLst>
                <a:path w="30196" h="2854" extrusionOk="0">
                  <a:moveTo>
                    <a:pt x="15276" y="1"/>
                  </a:moveTo>
                  <a:lnTo>
                    <a:pt x="12666" y="2625"/>
                  </a:lnTo>
                  <a:lnTo>
                    <a:pt x="1" y="2625"/>
                  </a:lnTo>
                  <a:lnTo>
                    <a:pt x="1" y="2854"/>
                  </a:lnTo>
                  <a:lnTo>
                    <a:pt x="12780" y="2854"/>
                  </a:lnTo>
                  <a:lnTo>
                    <a:pt x="15390" y="243"/>
                  </a:lnTo>
                  <a:lnTo>
                    <a:pt x="23235" y="243"/>
                  </a:lnTo>
                  <a:lnTo>
                    <a:pt x="25374" y="2383"/>
                  </a:lnTo>
                  <a:lnTo>
                    <a:pt x="29425" y="2383"/>
                  </a:lnTo>
                  <a:cubicBezTo>
                    <a:pt x="29482" y="2554"/>
                    <a:pt x="29596" y="2625"/>
                    <a:pt x="29782" y="2625"/>
                  </a:cubicBezTo>
                  <a:cubicBezTo>
                    <a:pt x="30010" y="2625"/>
                    <a:pt x="30195" y="2497"/>
                    <a:pt x="30195" y="2269"/>
                  </a:cubicBezTo>
                  <a:cubicBezTo>
                    <a:pt x="30195" y="2083"/>
                    <a:pt x="30010" y="1912"/>
                    <a:pt x="29782" y="1912"/>
                  </a:cubicBezTo>
                  <a:cubicBezTo>
                    <a:pt x="29653" y="1912"/>
                    <a:pt x="29482" y="1969"/>
                    <a:pt x="29425" y="2140"/>
                  </a:cubicBezTo>
                  <a:lnTo>
                    <a:pt x="25503" y="2140"/>
                  </a:lnTo>
                  <a:lnTo>
                    <a:pt x="23306"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13"/>
            <p:cNvSpPr/>
            <p:nvPr/>
          </p:nvSpPr>
          <p:spPr>
            <a:xfrm rot="-5400000">
              <a:off x="3104412" y="3972336"/>
              <a:ext cx="644024" cy="33537"/>
            </a:xfrm>
            <a:custGeom>
              <a:avLst/>
              <a:gdLst/>
              <a:ahLst/>
              <a:cxnLst/>
              <a:rect l="l" t="t" r="r" b="b"/>
              <a:pathLst>
                <a:path w="14806" h="771" extrusionOk="0">
                  <a:moveTo>
                    <a:pt x="14392" y="1"/>
                  </a:moveTo>
                  <a:cubicBezTo>
                    <a:pt x="14264" y="1"/>
                    <a:pt x="14092" y="115"/>
                    <a:pt x="14035" y="300"/>
                  </a:cubicBezTo>
                  <a:lnTo>
                    <a:pt x="1" y="300"/>
                  </a:lnTo>
                  <a:lnTo>
                    <a:pt x="1" y="543"/>
                  </a:lnTo>
                  <a:lnTo>
                    <a:pt x="14035" y="543"/>
                  </a:lnTo>
                  <a:cubicBezTo>
                    <a:pt x="14092" y="657"/>
                    <a:pt x="14264" y="771"/>
                    <a:pt x="14392" y="771"/>
                  </a:cubicBezTo>
                  <a:cubicBezTo>
                    <a:pt x="14620" y="771"/>
                    <a:pt x="14806" y="600"/>
                    <a:pt x="14806" y="414"/>
                  </a:cubicBezTo>
                  <a:cubicBezTo>
                    <a:pt x="14806" y="186"/>
                    <a:pt x="14620" y="1"/>
                    <a:pt x="1439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13"/>
            <p:cNvSpPr/>
            <p:nvPr/>
          </p:nvSpPr>
          <p:spPr>
            <a:xfrm rot="-5400000">
              <a:off x="3456174" y="4000870"/>
              <a:ext cx="452331" cy="168161"/>
            </a:xfrm>
            <a:custGeom>
              <a:avLst/>
              <a:gdLst/>
              <a:ahLst/>
              <a:cxnLst/>
              <a:rect l="l" t="t" r="r" b="b"/>
              <a:pathLst>
                <a:path w="10399" h="3866" extrusionOk="0">
                  <a:moveTo>
                    <a:pt x="1" y="1"/>
                  </a:moveTo>
                  <a:lnTo>
                    <a:pt x="1" y="243"/>
                  </a:lnTo>
                  <a:lnTo>
                    <a:pt x="9928" y="243"/>
                  </a:lnTo>
                  <a:lnTo>
                    <a:pt x="9928" y="3153"/>
                  </a:lnTo>
                  <a:cubicBezTo>
                    <a:pt x="9757" y="3153"/>
                    <a:pt x="9628" y="3338"/>
                    <a:pt x="9628" y="3509"/>
                  </a:cubicBezTo>
                  <a:cubicBezTo>
                    <a:pt x="9628" y="3695"/>
                    <a:pt x="9814" y="3866"/>
                    <a:pt x="10042" y="3866"/>
                  </a:cubicBezTo>
                  <a:cubicBezTo>
                    <a:pt x="10227" y="3866"/>
                    <a:pt x="10398" y="3695"/>
                    <a:pt x="10398" y="3509"/>
                  </a:cubicBezTo>
                  <a:cubicBezTo>
                    <a:pt x="10398" y="3338"/>
                    <a:pt x="10284" y="3153"/>
                    <a:pt x="10170" y="3153"/>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3"/>
            <p:cNvSpPr/>
            <p:nvPr/>
          </p:nvSpPr>
          <p:spPr>
            <a:xfrm rot="-5400000">
              <a:off x="3085206" y="3642908"/>
              <a:ext cx="1140330" cy="196087"/>
            </a:xfrm>
            <a:custGeom>
              <a:avLst/>
              <a:gdLst/>
              <a:ahLst/>
              <a:cxnLst/>
              <a:rect l="l" t="t" r="r" b="b"/>
              <a:pathLst>
                <a:path w="26216" h="4508" extrusionOk="0">
                  <a:moveTo>
                    <a:pt x="25859" y="0"/>
                  </a:moveTo>
                  <a:cubicBezTo>
                    <a:pt x="25674" y="0"/>
                    <a:pt x="25560" y="114"/>
                    <a:pt x="25503" y="229"/>
                  </a:cubicBezTo>
                  <a:lnTo>
                    <a:pt x="16531" y="229"/>
                  </a:lnTo>
                  <a:lnTo>
                    <a:pt x="12481" y="4279"/>
                  </a:lnTo>
                  <a:lnTo>
                    <a:pt x="11240" y="4279"/>
                  </a:lnTo>
                  <a:lnTo>
                    <a:pt x="11240" y="57"/>
                  </a:lnTo>
                  <a:lnTo>
                    <a:pt x="1" y="57"/>
                  </a:lnTo>
                  <a:lnTo>
                    <a:pt x="1" y="286"/>
                  </a:lnTo>
                  <a:lnTo>
                    <a:pt x="10997" y="286"/>
                  </a:lnTo>
                  <a:lnTo>
                    <a:pt x="10997" y="4507"/>
                  </a:lnTo>
                  <a:lnTo>
                    <a:pt x="12609" y="4507"/>
                  </a:lnTo>
                  <a:lnTo>
                    <a:pt x="16645" y="471"/>
                  </a:lnTo>
                  <a:lnTo>
                    <a:pt x="25503" y="471"/>
                  </a:lnTo>
                  <a:cubicBezTo>
                    <a:pt x="25560" y="642"/>
                    <a:pt x="25674" y="771"/>
                    <a:pt x="25859" y="771"/>
                  </a:cubicBezTo>
                  <a:cubicBezTo>
                    <a:pt x="26087" y="771"/>
                    <a:pt x="26216" y="585"/>
                    <a:pt x="26216" y="357"/>
                  </a:cubicBezTo>
                  <a:cubicBezTo>
                    <a:pt x="26216" y="171"/>
                    <a:pt x="26087" y="0"/>
                    <a:pt x="2585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13"/>
            <p:cNvSpPr/>
            <p:nvPr/>
          </p:nvSpPr>
          <p:spPr>
            <a:xfrm rot="-5400000">
              <a:off x="2913348" y="3546126"/>
              <a:ext cx="1336374" cy="193607"/>
            </a:xfrm>
            <a:custGeom>
              <a:avLst/>
              <a:gdLst/>
              <a:ahLst/>
              <a:cxnLst/>
              <a:rect l="l" t="t" r="r" b="b"/>
              <a:pathLst>
                <a:path w="30723" h="4451" extrusionOk="0">
                  <a:moveTo>
                    <a:pt x="30309" y="1"/>
                  </a:moveTo>
                  <a:cubicBezTo>
                    <a:pt x="30195" y="1"/>
                    <a:pt x="30010" y="115"/>
                    <a:pt x="29953" y="300"/>
                  </a:cubicBezTo>
                  <a:lnTo>
                    <a:pt x="16232" y="300"/>
                  </a:lnTo>
                  <a:lnTo>
                    <a:pt x="12609" y="3866"/>
                  </a:lnTo>
                  <a:lnTo>
                    <a:pt x="12609" y="714"/>
                  </a:lnTo>
                  <a:lnTo>
                    <a:pt x="1" y="714"/>
                  </a:lnTo>
                  <a:lnTo>
                    <a:pt x="1" y="956"/>
                  </a:lnTo>
                  <a:lnTo>
                    <a:pt x="12367" y="956"/>
                  </a:lnTo>
                  <a:lnTo>
                    <a:pt x="12367" y="4451"/>
                  </a:lnTo>
                  <a:lnTo>
                    <a:pt x="16346" y="528"/>
                  </a:lnTo>
                  <a:lnTo>
                    <a:pt x="29953" y="528"/>
                  </a:lnTo>
                  <a:cubicBezTo>
                    <a:pt x="30010" y="657"/>
                    <a:pt x="30195" y="771"/>
                    <a:pt x="30309" y="771"/>
                  </a:cubicBezTo>
                  <a:cubicBezTo>
                    <a:pt x="30552" y="771"/>
                    <a:pt x="30723" y="600"/>
                    <a:pt x="30723" y="414"/>
                  </a:cubicBezTo>
                  <a:cubicBezTo>
                    <a:pt x="30723" y="172"/>
                    <a:pt x="30552" y="1"/>
                    <a:pt x="3030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13"/>
            <p:cNvSpPr/>
            <p:nvPr/>
          </p:nvSpPr>
          <p:spPr>
            <a:xfrm rot="-5400000">
              <a:off x="2875811" y="3622116"/>
              <a:ext cx="1233415" cy="144586"/>
            </a:xfrm>
            <a:custGeom>
              <a:avLst/>
              <a:gdLst/>
              <a:ahLst/>
              <a:cxnLst/>
              <a:rect l="l" t="t" r="r" b="b"/>
              <a:pathLst>
                <a:path w="28356" h="3324" extrusionOk="0">
                  <a:moveTo>
                    <a:pt x="27942" y="0"/>
                  </a:moveTo>
                  <a:cubicBezTo>
                    <a:pt x="27813" y="0"/>
                    <a:pt x="27642" y="114"/>
                    <a:pt x="27585" y="228"/>
                  </a:cubicBezTo>
                  <a:lnTo>
                    <a:pt x="16175" y="228"/>
                  </a:lnTo>
                  <a:lnTo>
                    <a:pt x="13679" y="2796"/>
                  </a:lnTo>
                  <a:lnTo>
                    <a:pt x="13679" y="1127"/>
                  </a:lnTo>
                  <a:lnTo>
                    <a:pt x="1" y="1127"/>
                  </a:lnTo>
                  <a:lnTo>
                    <a:pt x="1" y="1369"/>
                  </a:lnTo>
                  <a:lnTo>
                    <a:pt x="13436" y="1369"/>
                  </a:lnTo>
                  <a:lnTo>
                    <a:pt x="13436" y="3323"/>
                  </a:lnTo>
                  <a:lnTo>
                    <a:pt x="16289" y="471"/>
                  </a:lnTo>
                  <a:lnTo>
                    <a:pt x="27585" y="471"/>
                  </a:lnTo>
                  <a:cubicBezTo>
                    <a:pt x="27642" y="656"/>
                    <a:pt x="27813" y="770"/>
                    <a:pt x="27942" y="770"/>
                  </a:cubicBezTo>
                  <a:cubicBezTo>
                    <a:pt x="28170" y="770"/>
                    <a:pt x="28355" y="585"/>
                    <a:pt x="28355" y="357"/>
                  </a:cubicBezTo>
                  <a:cubicBezTo>
                    <a:pt x="28355" y="171"/>
                    <a:pt x="28170" y="0"/>
                    <a:pt x="2794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3"/>
            <p:cNvSpPr/>
            <p:nvPr/>
          </p:nvSpPr>
          <p:spPr>
            <a:xfrm rot="-5400000">
              <a:off x="2601887" y="3552324"/>
              <a:ext cx="1419541" cy="98043"/>
            </a:xfrm>
            <a:custGeom>
              <a:avLst/>
              <a:gdLst/>
              <a:ahLst/>
              <a:cxnLst/>
              <a:rect l="l" t="t" r="r" b="b"/>
              <a:pathLst>
                <a:path w="32635" h="2254" extrusionOk="0">
                  <a:moveTo>
                    <a:pt x="16289" y="0"/>
                  </a:moveTo>
                  <a:lnTo>
                    <a:pt x="14321" y="1897"/>
                  </a:lnTo>
                  <a:lnTo>
                    <a:pt x="1" y="1897"/>
                  </a:lnTo>
                  <a:lnTo>
                    <a:pt x="1" y="2140"/>
                  </a:lnTo>
                  <a:lnTo>
                    <a:pt x="14449" y="2140"/>
                  </a:lnTo>
                  <a:lnTo>
                    <a:pt x="16346" y="229"/>
                  </a:lnTo>
                  <a:lnTo>
                    <a:pt x="21395" y="229"/>
                  </a:lnTo>
                  <a:lnTo>
                    <a:pt x="23178" y="2012"/>
                  </a:lnTo>
                  <a:lnTo>
                    <a:pt x="31864" y="2012"/>
                  </a:lnTo>
                  <a:cubicBezTo>
                    <a:pt x="31921" y="2197"/>
                    <a:pt x="32092" y="2254"/>
                    <a:pt x="32221" y="2254"/>
                  </a:cubicBezTo>
                  <a:cubicBezTo>
                    <a:pt x="32449" y="2254"/>
                    <a:pt x="32634" y="2140"/>
                    <a:pt x="32634" y="1897"/>
                  </a:cubicBezTo>
                  <a:cubicBezTo>
                    <a:pt x="32634" y="1655"/>
                    <a:pt x="32449" y="1541"/>
                    <a:pt x="32221" y="1541"/>
                  </a:cubicBezTo>
                  <a:cubicBezTo>
                    <a:pt x="32035" y="1541"/>
                    <a:pt x="31921" y="1655"/>
                    <a:pt x="31864" y="1783"/>
                  </a:cubicBezTo>
                  <a:lnTo>
                    <a:pt x="23306" y="1783"/>
                  </a:lnTo>
                  <a:lnTo>
                    <a:pt x="2152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13"/>
            <p:cNvSpPr/>
            <p:nvPr/>
          </p:nvSpPr>
          <p:spPr>
            <a:xfrm rot="-5400000">
              <a:off x="2574592" y="3483446"/>
              <a:ext cx="1556645" cy="98696"/>
            </a:xfrm>
            <a:custGeom>
              <a:avLst/>
              <a:gdLst/>
              <a:ahLst/>
              <a:cxnLst/>
              <a:rect l="l" t="t" r="r" b="b"/>
              <a:pathLst>
                <a:path w="35787" h="2269" extrusionOk="0">
                  <a:moveTo>
                    <a:pt x="16703" y="1"/>
                  </a:moveTo>
                  <a:lnTo>
                    <a:pt x="14806" y="1841"/>
                  </a:lnTo>
                  <a:lnTo>
                    <a:pt x="1" y="1841"/>
                  </a:lnTo>
                  <a:lnTo>
                    <a:pt x="1" y="2083"/>
                  </a:lnTo>
                  <a:lnTo>
                    <a:pt x="14920" y="2083"/>
                  </a:lnTo>
                  <a:lnTo>
                    <a:pt x="16760" y="243"/>
                  </a:lnTo>
                  <a:lnTo>
                    <a:pt x="20810" y="243"/>
                  </a:lnTo>
                  <a:lnTo>
                    <a:pt x="22593" y="2026"/>
                  </a:lnTo>
                  <a:lnTo>
                    <a:pt x="35002" y="2026"/>
                  </a:lnTo>
                  <a:cubicBezTo>
                    <a:pt x="35073" y="2140"/>
                    <a:pt x="35244" y="2269"/>
                    <a:pt x="35358" y="2269"/>
                  </a:cubicBezTo>
                  <a:cubicBezTo>
                    <a:pt x="35601" y="2269"/>
                    <a:pt x="35786" y="2083"/>
                    <a:pt x="35786" y="1912"/>
                  </a:cubicBezTo>
                  <a:cubicBezTo>
                    <a:pt x="35786" y="1670"/>
                    <a:pt x="35601" y="1484"/>
                    <a:pt x="35358" y="1484"/>
                  </a:cubicBezTo>
                  <a:cubicBezTo>
                    <a:pt x="35244" y="1484"/>
                    <a:pt x="35073" y="1613"/>
                    <a:pt x="35002" y="1784"/>
                  </a:cubicBezTo>
                  <a:lnTo>
                    <a:pt x="22650" y="1784"/>
                  </a:lnTo>
                  <a:lnTo>
                    <a:pt x="2092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13"/>
            <p:cNvSpPr/>
            <p:nvPr/>
          </p:nvSpPr>
          <p:spPr>
            <a:xfrm rot="-5400000">
              <a:off x="2516589" y="3511045"/>
              <a:ext cx="1499576" cy="100566"/>
            </a:xfrm>
            <a:custGeom>
              <a:avLst/>
              <a:gdLst/>
              <a:ahLst/>
              <a:cxnLst/>
              <a:rect l="l" t="t" r="r" b="b"/>
              <a:pathLst>
                <a:path w="34475" h="2312" extrusionOk="0">
                  <a:moveTo>
                    <a:pt x="15747" y="1"/>
                  </a:moveTo>
                  <a:lnTo>
                    <a:pt x="13679" y="2012"/>
                  </a:lnTo>
                  <a:lnTo>
                    <a:pt x="1" y="2012"/>
                  </a:lnTo>
                  <a:lnTo>
                    <a:pt x="1" y="2254"/>
                  </a:lnTo>
                  <a:lnTo>
                    <a:pt x="13793" y="2254"/>
                  </a:lnTo>
                  <a:lnTo>
                    <a:pt x="15818" y="229"/>
                  </a:lnTo>
                  <a:lnTo>
                    <a:pt x="22108" y="229"/>
                  </a:lnTo>
                  <a:lnTo>
                    <a:pt x="24019" y="2069"/>
                  </a:lnTo>
                  <a:lnTo>
                    <a:pt x="33761" y="2069"/>
                  </a:lnTo>
                  <a:cubicBezTo>
                    <a:pt x="33818" y="2197"/>
                    <a:pt x="33932" y="2311"/>
                    <a:pt x="34117" y="2311"/>
                  </a:cubicBezTo>
                  <a:cubicBezTo>
                    <a:pt x="34289" y="2311"/>
                    <a:pt x="34474" y="2140"/>
                    <a:pt x="34474" y="1955"/>
                  </a:cubicBezTo>
                  <a:cubicBezTo>
                    <a:pt x="34474" y="1712"/>
                    <a:pt x="34289" y="1541"/>
                    <a:pt x="34117" y="1541"/>
                  </a:cubicBezTo>
                  <a:cubicBezTo>
                    <a:pt x="33932" y="1541"/>
                    <a:pt x="33761" y="1655"/>
                    <a:pt x="33761" y="1841"/>
                  </a:cubicBezTo>
                  <a:lnTo>
                    <a:pt x="24076" y="1841"/>
                  </a:lnTo>
                  <a:lnTo>
                    <a:pt x="2223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13"/>
            <p:cNvSpPr/>
            <p:nvPr/>
          </p:nvSpPr>
          <p:spPr>
            <a:xfrm rot="-5400000">
              <a:off x="2595407" y="3628314"/>
              <a:ext cx="1251380" cy="114224"/>
            </a:xfrm>
            <a:custGeom>
              <a:avLst/>
              <a:gdLst/>
              <a:ahLst/>
              <a:cxnLst/>
              <a:rect l="l" t="t" r="r" b="b"/>
              <a:pathLst>
                <a:path w="28769" h="2626" extrusionOk="0">
                  <a:moveTo>
                    <a:pt x="15519" y="1"/>
                  </a:moveTo>
                  <a:lnTo>
                    <a:pt x="13137" y="2383"/>
                  </a:lnTo>
                  <a:lnTo>
                    <a:pt x="1" y="2383"/>
                  </a:lnTo>
                  <a:lnTo>
                    <a:pt x="1" y="2625"/>
                  </a:lnTo>
                  <a:lnTo>
                    <a:pt x="13251" y="2625"/>
                  </a:lnTo>
                  <a:lnTo>
                    <a:pt x="15633" y="243"/>
                  </a:lnTo>
                  <a:lnTo>
                    <a:pt x="22707" y="243"/>
                  </a:lnTo>
                  <a:lnTo>
                    <a:pt x="24547" y="2083"/>
                  </a:lnTo>
                  <a:lnTo>
                    <a:pt x="28056" y="2083"/>
                  </a:lnTo>
                  <a:cubicBezTo>
                    <a:pt x="28056" y="2268"/>
                    <a:pt x="28227" y="2383"/>
                    <a:pt x="28412" y="2383"/>
                  </a:cubicBezTo>
                  <a:cubicBezTo>
                    <a:pt x="28583" y="2383"/>
                    <a:pt x="28769" y="2197"/>
                    <a:pt x="28769" y="1969"/>
                  </a:cubicBezTo>
                  <a:cubicBezTo>
                    <a:pt x="28769" y="1784"/>
                    <a:pt x="28583" y="1612"/>
                    <a:pt x="28412" y="1612"/>
                  </a:cubicBezTo>
                  <a:cubicBezTo>
                    <a:pt x="28227" y="1612"/>
                    <a:pt x="28113" y="1726"/>
                    <a:pt x="28056" y="1841"/>
                  </a:cubicBezTo>
                  <a:lnTo>
                    <a:pt x="24661" y="1841"/>
                  </a:lnTo>
                  <a:lnTo>
                    <a:pt x="2282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6" name="Google Shape;336;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37" name="Google Shape;337;p13"/>
          <p:cNvSpPr txBox="1">
            <a:spLocks noGrp="1"/>
          </p:cNvSpPr>
          <p:nvPr>
            <p:ph type="subTitle" idx="1"/>
          </p:nvPr>
        </p:nvSpPr>
        <p:spPr>
          <a:xfrm>
            <a:off x="2348417" y="3036545"/>
            <a:ext cx="3365200" cy="8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8" name="Google Shape;338;p13"/>
          <p:cNvSpPr txBox="1">
            <a:spLocks noGrp="1"/>
          </p:cNvSpPr>
          <p:nvPr>
            <p:ph type="subTitle" idx="2"/>
          </p:nvPr>
        </p:nvSpPr>
        <p:spPr>
          <a:xfrm>
            <a:off x="6478451" y="3036545"/>
            <a:ext cx="3365200" cy="8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9" name="Google Shape;339;p13"/>
          <p:cNvSpPr txBox="1">
            <a:spLocks noGrp="1"/>
          </p:cNvSpPr>
          <p:nvPr>
            <p:ph type="subTitle" idx="3"/>
          </p:nvPr>
        </p:nvSpPr>
        <p:spPr>
          <a:xfrm>
            <a:off x="2348417" y="5298112"/>
            <a:ext cx="3365200" cy="8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0" name="Google Shape;340;p13"/>
          <p:cNvSpPr txBox="1">
            <a:spLocks noGrp="1"/>
          </p:cNvSpPr>
          <p:nvPr>
            <p:ph type="subTitle" idx="4"/>
          </p:nvPr>
        </p:nvSpPr>
        <p:spPr>
          <a:xfrm>
            <a:off x="6478451" y="5298112"/>
            <a:ext cx="3365200" cy="8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1" name="Google Shape;341;p13"/>
          <p:cNvSpPr txBox="1">
            <a:spLocks noGrp="1"/>
          </p:cNvSpPr>
          <p:nvPr>
            <p:ph type="title" idx="5" hasCustomPrompt="1"/>
          </p:nvPr>
        </p:nvSpPr>
        <p:spPr>
          <a:xfrm>
            <a:off x="3519181" y="1727200"/>
            <a:ext cx="1022800" cy="74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42" name="Google Shape;342;p13"/>
          <p:cNvSpPr txBox="1">
            <a:spLocks noGrp="1"/>
          </p:cNvSpPr>
          <p:nvPr>
            <p:ph type="title" idx="6" hasCustomPrompt="1"/>
          </p:nvPr>
        </p:nvSpPr>
        <p:spPr>
          <a:xfrm>
            <a:off x="3519181" y="4022433"/>
            <a:ext cx="1022800" cy="74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43" name="Google Shape;343;p13"/>
          <p:cNvSpPr txBox="1">
            <a:spLocks noGrp="1"/>
          </p:cNvSpPr>
          <p:nvPr>
            <p:ph type="title" idx="7" hasCustomPrompt="1"/>
          </p:nvPr>
        </p:nvSpPr>
        <p:spPr>
          <a:xfrm>
            <a:off x="7649215" y="1727200"/>
            <a:ext cx="1022800" cy="74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44" name="Google Shape;344;p13"/>
          <p:cNvSpPr txBox="1">
            <a:spLocks noGrp="1"/>
          </p:cNvSpPr>
          <p:nvPr>
            <p:ph type="title" idx="8" hasCustomPrompt="1"/>
          </p:nvPr>
        </p:nvSpPr>
        <p:spPr>
          <a:xfrm>
            <a:off x="7649215" y="4022433"/>
            <a:ext cx="1022800" cy="74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45" name="Google Shape;345;p13"/>
          <p:cNvSpPr txBox="1">
            <a:spLocks noGrp="1"/>
          </p:cNvSpPr>
          <p:nvPr>
            <p:ph type="subTitle" idx="9"/>
          </p:nvPr>
        </p:nvSpPr>
        <p:spPr>
          <a:xfrm>
            <a:off x="2348433" y="2468000"/>
            <a:ext cx="3365200" cy="6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346" name="Google Shape;346;p13"/>
          <p:cNvSpPr txBox="1">
            <a:spLocks noGrp="1"/>
          </p:cNvSpPr>
          <p:nvPr>
            <p:ph type="subTitle" idx="13"/>
          </p:nvPr>
        </p:nvSpPr>
        <p:spPr>
          <a:xfrm>
            <a:off x="6478468" y="2468000"/>
            <a:ext cx="3365200" cy="6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347" name="Google Shape;347;p13"/>
          <p:cNvSpPr txBox="1">
            <a:spLocks noGrp="1"/>
          </p:cNvSpPr>
          <p:nvPr>
            <p:ph type="subTitle" idx="14"/>
          </p:nvPr>
        </p:nvSpPr>
        <p:spPr>
          <a:xfrm>
            <a:off x="2348433" y="4729567"/>
            <a:ext cx="3365200" cy="6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348" name="Google Shape;348;p13"/>
          <p:cNvSpPr txBox="1">
            <a:spLocks noGrp="1"/>
          </p:cNvSpPr>
          <p:nvPr>
            <p:ph type="subTitle" idx="15"/>
          </p:nvPr>
        </p:nvSpPr>
        <p:spPr>
          <a:xfrm>
            <a:off x="6478468" y="4729567"/>
            <a:ext cx="3365200" cy="6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943931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9"/>
        <p:cNvGrpSpPr/>
        <p:nvPr/>
      </p:nvGrpSpPr>
      <p:grpSpPr>
        <a:xfrm>
          <a:off x="0" y="0"/>
          <a:ext cx="0" cy="0"/>
          <a:chOff x="0" y="0"/>
          <a:chExt cx="0" cy="0"/>
        </a:xfrm>
      </p:grpSpPr>
      <p:sp>
        <p:nvSpPr>
          <p:cNvPr id="350" name="Google Shape;350;p14"/>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51" name="Google Shape;351;p14"/>
          <p:cNvGrpSpPr/>
          <p:nvPr/>
        </p:nvGrpSpPr>
        <p:grpSpPr>
          <a:xfrm>
            <a:off x="8326017" y="4451427"/>
            <a:ext cx="1609153" cy="3386660"/>
            <a:chOff x="1390914" y="2912672"/>
            <a:chExt cx="664463" cy="1398445"/>
          </a:xfrm>
        </p:grpSpPr>
        <p:sp>
          <p:nvSpPr>
            <p:cNvPr id="352" name="Google Shape;352;p14"/>
            <p:cNvSpPr/>
            <p:nvPr/>
          </p:nvSpPr>
          <p:spPr>
            <a:xfrm rot="-5400000">
              <a:off x="1296281" y="3552020"/>
              <a:ext cx="1292963" cy="225230"/>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4"/>
            <p:cNvSpPr/>
            <p:nvPr/>
          </p:nvSpPr>
          <p:spPr>
            <a:xfrm rot="-5400000">
              <a:off x="1295063" y="3592342"/>
              <a:ext cx="1215407" cy="222142"/>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4"/>
            <p:cNvSpPr/>
            <p:nvPr/>
          </p:nvSpPr>
          <p:spPr>
            <a:xfrm rot="-5400000">
              <a:off x="1190518" y="3668963"/>
              <a:ext cx="1163297" cy="121010"/>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4"/>
            <p:cNvSpPr/>
            <p:nvPr/>
          </p:nvSpPr>
          <p:spPr>
            <a:xfrm rot="-5400000">
              <a:off x="1172533" y="3722921"/>
              <a:ext cx="1034240" cy="142150"/>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14"/>
            <p:cNvSpPr/>
            <p:nvPr/>
          </p:nvSpPr>
          <p:spPr>
            <a:xfrm rot="-5400000">
              <a:off x="137136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14"/>
            <p:cNvSpPr/>
            <p:nvPr/>
          </p:nvSpPr>
          <p:spPr>
            <a:xfrm rot="-5400000">
              <a:off x="1624774" y="4028143"/>
              <a:ext cx="498873" cy="67073"/>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4"/>
            <p:cNvSpPr/>
            <p:nvPr/>
          </p:nvSpPr>
          <p:spPr>
            <a:xfrm rot="-5400000">
              <a:off x="1622294" y="3989082"/>
              <a:ext cx="540413" cy="103655"/>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4"/>
            <p:cNvSpPr/>
            <p:nvPr/>
          </p:nvSpPr>
          <p:spPr>
            <a:xfrm rot="-5400000">
              <a:off x="1618271" y="3949043"/>
              <a:ext cx="584476" cy="139670"/>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14"/>
            <p:cNvSpPr/>
            <p:nvPr/>
          </p:nvSpPr>
          <p:spPr>
            <a:xfrm rot="-5400000">
              <a:off x="133662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14"/>
            <p:cNvSpPr/>
            <p:nvPr/>
          </p:nvSpPr>
          <p:spPr>
            <a:xfrm rot="-5400000">
              <a:off x="1071705" y="3588601"/>
              <a:ext cx="1315930" cy="129101"/>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14"/>
            <p:cNvSpPr/>
            <p:nvPr/>
          </p:nvSpPr>
          <p:spPr>
            <a:xfrm rot="-5400000">
              <a:off x="1008135" y="3602585"/>
              <a:ext cx="1253859" cy="163203"/>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14"/>
            <p:cNvSpPr/>
            <p:nvPr/>
          </p:nvSpPr>
          <p:spPr>
            <a:xfrm rot="-5400000">
              <a:off x="91135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4"/>
            <p:cNvSpPr/>
            <p:nvPr/>
          </p:nvSpPr>
          <p:spPr>
            <a:xfrm rot="-5400000">
              <a:off x="86233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14"/>
            <p:cNvSpPr/>
            <p:nvPr/>
          </p:nvSpPr>
          <p:spPr>
            <a:xfrm rot="-5400000">
              <a:off x="86885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6" name="Google Shape;366;p14"/>
          <p:cNvGrpSpPr/>
          <p:nvPr/>
        </p:nvGrpSpPr>
        <p:grpSpPr>
          <a:xfrm rot="-5400000">
            <a:off x="11011142" y="841404"/>
            <a:ext cx="1028775" cy="3340881"/>
            <a:chOff x="6278982" y="2751992"/>
            <a:chExt cx="478381" cy="1553513"/>
          </a:xfrm>
        </p:grpSpPr>
        <p:sp>
          <p:nvSpPr>
            <p:cNvPr id="367" name="Google Shape;367;p14"/>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14"/>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14"/>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14"/>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14"/>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4"/>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4"/>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14"/>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14"/>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6" name="Google Shape;376;p14"/>
          <p:cNvGrpSpPr/>
          <p:nvPr/>
        </p:nvGrpSpPr>
        <p:grpSpPr>
          <a:xfrm rot="-5400000">
            <a:off x="11227037" y="-169138"/>
            <a:ext cx="944683" cy="3084668"/>
            <a:chOff x="6961407" y="2871131"/>
            <a:chExt cx="439278" cy="1434374"/>
          </a:xfrm>
        </p:grpSpPr>
        <p:sp>
          <p:nvSpPr>
            <p:cNvPr id="377" name="Google Shape;377;p14"/>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4"/>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4"/>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4"/>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14"/>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4"/>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14"/>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4" name="Google Shape;384;p14"/>
          <p:cNvGrpSpPr/>
          <p:nvPr/>
        </p:nvGrpSpPr>
        <p:grpSpPr>
          <a:xfrm rot="10800000">
            <a:off x="585134" y="-4"/>
            <a:ext cx="365829" cy="4430855"/>
            <a:chOff x="9" y="2835115"/>
            <a:chExt cx="134668" cy="1631069"/>
          </a:xfrm>
        </p:grpSpPr>
        <p:sp>
          <p:nvSpPr>
            <p:cNvPr id="385" name="Google Shape;385;p14"/>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4"/>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4"/>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4"/>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9" name="Google Shape;389;p14"/>
          <p:cNvSpPr txBox="1">
            <a:spLocks noGrp="1"/>
          </p:cNvSpPr>
          <p:nvPr>
            <p:ph type="title"/>
          </p:nvPr>
        </p:nvSpPr>
        <p:spPr>
          <a:xfrm>
            <a:off x="1417484" y="4458400"/>
            <a:ext cx="6442000" cy="709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390" name="Google Shape;390;p14"/>
          <p:cNvSpPr txBox="1">
            <a:spLocks noGrp="1"/>
          </p:cNvSpPr>
          <p:nvPr>
            <p:ph type="subTitle" idx="1"/>
          </p:nvPr>
        </p:nvSpPr>
        <p:spPr>
          <a:xfrm>
            <a:off x="1417500" y="1790467"/>
            <a:ext cx="7298800" cy="2420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4032774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91"/>
        <p:cNvGrpSpPr/>
        <p:nvPr/>
      </p:nvGrpSpPr>
      <p:grpSpPr>
        <a:xfrm>
          <a:off x="0" y="0"/>
          <a:ext cx="0" cy="0"/>
          <a:chOff x="0" y="0"/>
          <a:chExt cx="0" cy="0"/>
        </a:xfrm>
      </p:grpSpPr>
      <p:sp>
        <p:nvSpPr>
          <p:cNvPr id="392" name="Google Shape;392;p15"/>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3" name="Google Shape;393;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94" name="Google Shape;394;p15"/>
          <p:cNvSpPr txBox="1">
            <a:spLocks noGrp="1"/>
          </p:cNvSpPr>
          <p:nvPr>
            <p:ph type="subTitle" idx="1"/>
          </p:nvPr>
        </p:nvSpPr>
        <p:spPr>
          <a:xfrm>
            <a:off x="6502281" y="2287733"/>
            <a:ext cx="4225600" cy="253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95" name="Google Shape;395;p15"/>
          <p:cNvSpPr txBox="1">
            <a:spLocks noGrp="1"/>
          </p:cNvSpPr>
          <p:nvPr>
            <p:ph type="subTitle" idx="2"/>
          </p:nvPr>
        </p:nvSpPr>
        <p:spPr>
          <a:xfrm>
            <a:off x="1464133" y="2287733"/>
            <a:ext cx="4225600" cy="253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96" name="Google Shape;396;p15"/>
          <p:cNvGrpSpPr/>
          <p:nvPr/>
        </p:nvGrpSpPr>
        <p:grpSpPr>
          <a:xfrm>
            <a:off x="960021" y="5367265"/>
            <a:ext cx="1609153" cy="3386660"/>
            <a:chOff x="1390914" y="2912672"/>
            <a:chExt cx="664463" cy="1398445"/>
          </a:xfrm>
        </p:grpSpPr>
        <p:sp>
          <p:nvSpPr>
            <p:cNvPr id="397" name="Google Shape;397;p15"/>
            <p:cNvSpPr/>
            <p:nvPr/>
          </p:nvSpPr>
          <p:spPr>
            <a:xfrm rot="-5400000">
              <a:off x="1296281" y="3552020"/>
              <a:ext cx="1292963" cy="225230"/>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5"/>
            <p:cNvSpPr/>
            <p:nvPr/>
          </p:nvSpPr>
          <p:spPr>
            <a:xfrm rot="-5400000">
              <a:off x="1295063" y="3592342"/>
              <a:ext cx="1215407" cy="222142"/>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5"/>
            <p:cNvSpPr/>
            <p:nvPr/>
          </p:nvSpPr>
          <p:spPr>
            <a:xfrm rot="-5400000">
              <a:off x="1190518" y="3668963"/>
              <a:ext cx="1163297" cy="121010"/>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5"/>
            <p:cNvSpPr/>
            <p:nvPr/>
          </p:nvSpPr>
          <p:spPr>
            <a:xfrm rot="-5400000">
              <a:off x="1172533" y="3722921"/>
              <a:ext cx="1034240" cy="142150"/>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5"/>
            <p:cNvSpPr/>
            <p:nvPr/>
          </p:nvSpPr>
          <p:spPr>
            <a:xfrm rot="-5400000">
              <a:off x="137136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5"/>
            <p:cNvSpPr/>
            <p:nvPr/>
          </p:nvSpPr>
          <p:spPr>
            <a:xfrm rot="-5400000">
              <a:off x="1624774" y="4028143"/>
              <a:ext cx="498873" cy="67073"/>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15"/>
            <p:cNvSpPr/>
            <p:nvPr/>
          </p:nvSpPr>
          <p:spPr>
            <a:xfrm rot="-5400000">
              <a:off x="1622294" y="3989082"/>
              <a:ext cx="540413" cy="103655"/>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5"/>
            <p:cNvSpPr/>
            <p:nvPr/>
          </p:nvSpPr>
          <p:spPr>
            <a:xfrm rot="-5400000">
              <a:off x="1618271" y="3949043"/>
              <a:ext cx="584476" cy="139670"/>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15"/>
            <p:cNvSpPr/>
            <p:nvPr/>
          </p:nvSpPr>
          <p:spPr>
            <a:xfrm rot="-5400000">
              <a:off x="133662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15"/>
            <p:cNvSpPr/>
            <p:nvPr/>
          </p:nvSpPr>
          <p:spPr>
            <a:xfrm rot="-5400000">
              <a:off x="1071705" y="3588601"/>
              <a:ext cx="1315930" cy="129101"/>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5"/>
            <p:cNvSpPr/>
            <p:nvPr/>
          </p:nvSpPr>
          <p:spPr>
            <a:xfrm rot="-5400000">
              <a:off x="1008135" y="3602585"/>
              <a:ext cx="1253859" cy="163203"/>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5"/>
            <p:cNvSpPr/>
            <p:nvPr/>
          </p:nvSpPr>
          <p:spPr>
            <a:xfrm rot="-5400000">
              <a:off x="91135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15"/>
            <p:cNvSpPr/>
            <p:nvPr/>
          </p:nvSpPr>
          <p:spPr>
            <a:xfrm rot="-5400000">
              <a:off x="86233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15"/>
            <p:cNvSpPr/>
            <p:nvPr/>
          </p:nvSpPr>
          <p:spPr>
            <a:xfrm rot="-5400000">
              <a:off x="86885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1" name="Google Shape;411;p15"/>
          <p:cNvGrpSpPr/>
          <p:nvPr/>
        </p:nvGrpSpPr>
        <p:grpSpPr>
          <a:xfrm>
            <a:off x="10064102" y="5227001"/>
            <a:ext cx="1176945" cy="4228073"/>
            <a:chOff x="8623429" y="2586962"/>
            <a:chExt cx="478381" cy="1718543"/>
          </a:xfrm>
        </p:grpSpPr>
        <p:sp>
          <p:nvSpPr>
            <p:cNvPr id="412" name="Google Shape;412;p15"/>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15"/>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15"/>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5"/>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5"/>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15"/>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15"/>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15"/>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15"/>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15"/>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15"/>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3" name="Google Shape;423;p15"/>
          <p:cNvGrpSpPr/>
          <p:nvPr/>
        </p:nvGrpSpPr>
        <p:grpSpPr>
          <a:xfrm>
            <a:off x="2514255" y="5367290"/>
            <a:ext cx="1028775" cy="3340881"/>
            <a:chOff x="6278982" y="2751992"/>
            <a:chExt cx="478381" cy="1553513"/>
          </a:xfrm>
        </p:grpSpPr>
        <p:sp>
          <p:nvSpPr>
            <p:cNvPr id="424" name="Google Shape;424;p15"/>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15"/>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15"/>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15"/>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5"/>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5"/>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15"/>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15"/>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5"/>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3" name="Google Shape;433;p15"/>
          <p:cNvGrpSpPr/>
          <p:nvPr/>
        </p:nvGrpSpPr>
        <p:grpSpPr>
          <a:xfrm>
            <a:off x="3694949" y="5669246"/>
            <a:ext cx="944683" cy="3084668"/>
            <a:chOff x="6961407" y="2871131"/>
            <a:chExt cx="439278" cy="1434374"/>
          </a:xfrm>
        </p:grpSpPr>
        <p:sp>
          <p:nvSpPr>
            <p:cNvPr id="434" name="Google Shape;434;p15"/>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5"/>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5"/>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5"/>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5"/>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5"/>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5"/>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1" name="Google Shape;441;p15"/>
          <p:cNvGrpSpPr/>
          <p:nvPr/>
        </p:nvGrpSpPr>
        <p:grpSpPr>
          <a:xfrm>
            <a:off x="9152935" y="5227005"/>
            <a:ext cx="844688" cy="2956608"/>
            <a:chOff x="7780935" y="2930680"/>
            <a:chExt cx="392780" cy="1374825"/>
          </a:xfrm>
        </p:grpSpPr>
        <p:sp>
          <p:nvSpPr>
            <p:cNvPr id="442" name="Google Shape;442;p15"/>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5"/>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5"/>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5"/>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5"/>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5"/>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8" name="Google Shape;448;p15"/>
          <p:cNvGrpSpPr/>
          <p:nvPr/>
        </p:nvGrpSpPr>
        <p:grpSpPr>
          <a:xfrm>
            <a:off x="8437781" y="5226959"/>
            <a:ext cx="585081" cy="2956685"/>
            <a:chOff x="1015564" y="2912672"/>
            <a:chExt cx="276730" cy="1398445"/>
          </a:xfrm>
        </p:grpSpPr>
        <p:sp>
          <p:nvSpPr>
            <p:cNvPr id="449" name="Google Shape;449;p15"/>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5"/>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5"/>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5"/>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5"/>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8141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54"/>
        <p:cNvGrpSpPr/>
        <p:nvPr/>
      </p:nvGrpSpPr>
      <p:grpSpPr>
        <a:xfrm>
          <a:off x="0" y="0"/>
          <a:ext cx="0" cy="0"/>
          <a:chOff x="0" y="0"/>
          <a:chExt cx="0" cy="0"/>
        </a:xfrm>
      </p:grpSpPr>
      <p:sp>
        <p:nvSpPr>
          <p:cNvPr id="455" name="Google Shape;455;p16"/>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6" name="Google Shape;456;p16"/>
          <p:cNvSpPr txBox="1">
            <a:spLocks noGrp="1"/>
          </p:cNvSpPr>
          <p:nvPr>
            <p:ph type="title"/>
          </p:nvPr>
        </p:nvSpPr>
        <p:spPr>
          <a:xfrm>
            <a:off x="960000" y="2262267"/>
            <a:ext cx="3451200" cy="887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57" name="Google Shape;457;p16"/>
          <p:cNvSpPr txBox="1">
            <a:spLocks noGrp="1"/>
          </p:cNvSpPr>
          <p:nvPr>
            <p:ph type="subTitle" idx="1"/>
          </p:nvPr>
        </p:nvSpPr>
        <p:spPr>
          <a:xfrm>
            <a:off x="960000" y="3038060"/>
            <a:ext cx="3451200" cy="144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36914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58"/>
        <p:cNvGrpSpPr/>
        <p:nvPr/>
      </p:nvGrpSpPr>
      <p:grpSpPr>
        <a:xfrm>
          <a:off x="0" y="0"/>
          <a:ext cx="0" cy="0"/>
          <a:chOff x="0" y="0"/>
          <a:chExt cx="0" cy="0"/>
        </a:xfrm>
      </p:grpSpPr>
      <p:sp>
        <p:nvSpPr>
          <p:cNvPr id="459" name="Google Shape;459;p17"/>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0" name="Google Shape;460;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461" name="Google Shape;461;p17"/>
          <p:cNvGrpSpPr/>
          <p:nvPr/>
        </p:nvGrpSpPr>
        <p:grpSpPr>
          <a:xfrm>
            <a:off x="155920" y="4198140"/>
            <a:ext cx="731149" cy="3175035"/>
            <a:chOff x="4792514" y="2979701"/>
            <a:chExt cx="305307" cy="1325804"/>
          </a:xfrm>
        </p:grpSpPr>
        <p:sp>
          <p:nvSpPr>
            <p:cNvPr id="462" name="Google Shape;462;p17"/>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7"/>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7"/>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7"/>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7"/>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7" name="Google Shape;467;p17"/>
          <p:cNvGrpSpPr/>
          <p:nvPr/>
        </p:nvGrpSpPr>
        <p:grpSpPr>
          <a:xfrm rot="10800000">
            <a:off x="11107064" y="-1942024"/>
            <a:ext cx="1026777" cy="3863064"/>
            <a:chOff x="4164677" y="2702970"/>
            <a:chExt cx="428753" cy="1613105"/>
          </a:xfrm>
        </p:grpSpPr>
        <p:sp>
          <p:nvSpPr>
            <p:cNvPr id="468" name="Google Shape;468;p17"/>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7"/>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7"/>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7"/>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7"/>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7"/>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7"/>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7"/>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7"/>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07760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77"/>
        <p:cNvGrpSpPr/>
        <p:nvPr/>
      </p:nvGrpSpPr>
      <p:grpSpPr>
        <a:xfrm>
          <a:off x="0" y="0"/>
          <a:ext cx="0" cy="0"/>
          <a:chOff x="0" y="0"/>
          <a:chExt cx="0" cy="0"/>
        </a:xfrm>
      </p:grpSpPr>
      <p:sp>
        <p:nvSpPr>
          <p:cNvPr id="478" name="Google Shape;478;p18"/>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9" name="Google Shape;479;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480" name="Google Shape;480;p18"/>
          <p:cNvGrpSpPr/>
          <p:nvPr/>
        </p:nvGrpSpPr>
        <p:grpSpPr>
          <a:xfrm rot="10800000">
            <a:off x="423934" y="-702689"/>
            <a:ext cx="322503" cy="3906084"/>
            <a:chOff x="9" y="2835115"/>
            <a:chExt cx="134668" cy="1631069"/>
          </a:xfrm>
        </p:grpSpPr>
        <p:sp>
          <p:nvSpPr>
            <p:cNvPr id="481" name="Google Shape;481;p18"/>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8"/>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8"/>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8"/>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5" name="Google Shape;485;p18"/>
          <p:cNvGrpSpPr/>
          <p:nvPr/>
        </p:nvGrpSpPr>
        <p:grpSpPr>
          <a:xfrm>
            <a:off x="11370262" y="4007757"/>
            <a:ext cx="650940" cy="3175035"/>
            <a:chOff x="4826006" y="2979701"/>
            <a:chExt cx="271814" cy="1325804"/>
          </a:xfrm>
        </p:grpSpPr>
        <p:sp>
          <p:nvSpPr>
            <p:cNvPr id="486" name="Google Shape;486;p18"/>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8"/>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8"/>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8"/>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05923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90"/>
        <p:cNvGrpSpPr/>
        <p:nvPr/>
      </p:nvGrpSpPr>
      <p:grpSpPr>
        <a:xfrm>
          <a:off x="0" y="0"/>
          <a:ext cx="0" cy="0"/>
          <a:chOff x="0" y="0"/>
          <a:chExt cx="0" cy="0"/>
        </a:xfrm>
      </p:grpSpPr>
      <p:sp>
        <p:nvSpPr>
          <p:cNvPr id="491" name="Google Shape;491;p19"/>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2" name="Google Shape;492;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493" name="Google Shape;493;p19"/>
          <p:cNvGrpSpPr/>
          <p:nvPr/>
        </p:nvGrpSpPr>
        <p:grpSpPr>
          <a:xfrm rot="-5400000">
            <a:off x="10798428" y="4616689"/>
            <a:ext cx="885217" cy="3399516"/>
            <a:chOff x="2474121" y="2891575"/>
            <a:chExt cx="369642" cy="1419541"/>
          </a:xfrm>
        </p:grpSpPr>
        <p:sp>
          <p:nvSpPr>
            <p:cNvPr id="494" name="Google Shape;494;p19"/>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9"/>
            <p:cNvSpPr/>
            <p:nvPr/>
          </p:nvSpPr>
          <p:spPr>
            <a:xfrm rot="-5400000">
              <a:off x="2498458"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9"/>
            <p:cNvSpPr/>
            <p:nvPr/>
          </p:nvSpPr>
          <p:spPr>
            <a:xfrm rot="-5400000">
              <a:off x="2542499"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9"/>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9"/>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9"/>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0" name="Google Shape;500;p19"/>
          <p:cNvGrpSpPr/>
          <p:nvPr/>
        </p:nvGrpSpPr>
        <p:grpSpPr>
          <a:xfrm rot="5400000">
            <a:off x="501885" y="-1101691"/>
            <a:ext cx="662713" cy="3348995"/>
            <a:chOff x="1015564" y="2912672"/>
            <a:chExt cx="276730" cy="1398445"/>
          </a:xfrm>
        </p:grpSpPr>
        <p:sp>
          <p:nvSpPr>
            <p:cNvPr id="501" name="Google Shape;501;p19"/>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9"/>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9"/>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9"/>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9"/>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40985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06"/>
        <p:cNvGrpSpPr/>
        <p:nvPr/>
      </p:nvGrpSpPr>
      <p:grpSpPr>
        <a:xfrm>
          <a:off x="0" y="0"/>
          <a:ext cx="0" cy="0"/>
          <a:chOff x="0" y="0"/>
          <a:chExt cx="0" cy="0"/>
        </a:xfrm>
      </p:grpSpPr>
      <p:sp>
        <p:nvSpPr>
          <p:cNvPr id="507" name="Google Shape;507;p20"/>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8" name="Google Shape;508;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509" name="Google Shape;509;p20"/>
          <p:cNvGrpSpPr/>
          <p:nvPr/>
        </p:nvGrpSpPr>
        <p:grpSpPr>
          <a:xfrm rot="5400000">
            <a:off x="73631" y="5057409"/>
            <a:ext cx="829072" cy="2600951"/>
            <a:chOff x="5492946" y="3186271"/>
            <a:chExt cx="356764" cy="1119234"/>
          </a:xfrm>
        </p:grpSpPr>
        <p:sp>
          <p:nvSpPr>
            <p:cNvPr id="510" name="Google Shape;510;p20"/>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20"/>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20"/>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20"/>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20"/>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20"/>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6" name="Google Shape;516;p20"/>
          <p:cNvGrpSpPr/>
          <p:nvPr/>
        </p:nvGrpSpPr>
        <p:grpSpPr>
          <a:xfrm rot="-5400000">
            <a:off x="11050731" y="-1798731"/>
            <a:ext cx="863728" cy="3819187"/>
            <a:chOff x="4128096" y="2702970"/>
            <a:chExt cx="364812" cy="1613105"/>
          </a:xfrm>
        </p:grpSpPr>
        <p:sp>
          <p:nvSpPr>
            <p:cNvPr id="517" name="Google Shape;517;p20"/>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20"/>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20"/>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0"/>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20"/>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046863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1"/>
        <p:cNvGrpSpPr/>
        <p:nvPr/>
      </p:nvGrpSpPr>
      <p:grpSpPr>
        <a:xfrm>
          <a:off x="0" y="0"/>
          <a:ext cx="0" cy="0"/>
          <a:chOff x="0" y="0"/>
          <a:chExt cx="0" cy="0"/>
        </a:xfrm>
      </p:grpSpPr>
      <p:sp>
        <p:nvSpPr>
          <p:cNvPr id="62" name="Google Shape;62;p3"/>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3" name="Google Shape;63;p3"/>
          <p:cNvGrpSpPr/>
          <p:nvPr/>
        </p:nvGrpSpPr>
        <p:grpSpPr>
          <a:xfrm rot="10800000">
            <a:off x="9239838" y="-15"/>
            <a:ext cx="1795325" cy="3853739"/>
            <a:chOff x="5452016" y="2824589"/>
            <a:chExt cx="689908" cy="1480916"/>
          </a:xfrm>
        </p:grpSpPr>
        <p:sp>
          <p:nvSpPr>
            <p:cNvPr id="64" name="Google Shape;64;p3"/>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3"/>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3"/>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3"/>
          <p:cNvGrpSpPr/>
          <p:nvPr/>
        </p:nvGrpSpPr>
        <p:grpSpPr>
          <a:xfrm>
            <a:off x="10307456" y="2316866"/>
            <a:ext cx="1264075" cy="4541077"/>
            <a:chOff x="8623429" y="2586962"/>
            <a:chExt cx="478381" cy="1718543"/>
          </a:xfrm>
        </p:grpSpPr>
        <p:sp>
          <p:nvSpPr>
            <p:cNvPr id="78" name="Google Shape;78;p3"/>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 name="Google Shape;89;p3"/>
          <p:cNvGrpSpPr/>
          <p:nvPr/>
        </p:nvGrpSpPr>
        <p:grpSpPr>
          <a:xfrm rot="10800000" flipH="1">
            <a:off x="1260634" y="4847067"/>
            <a:ext cx="3599700" cy="3511267"/>
            <a:chOff x="661125" y="2751225"/>
            <a:chExt cx="2699775" cy="2633450"/>
          </a:xfrm>
        </p:grpSpPr>
        <p:sp>
          <p:nvSpPr>
            <p:cNvPr id="90" name="Google Shape;90;p3"/>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3"/>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3"/>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3"/>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3"/>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3"/>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9" name="Google Shape;119;p3"/>
          <p:cNvSpPr txBox="1">
            <a:spLocks noGrp="1"/>
          </p:cNvSpPr>
          <p:nvPr>
            <p:ph type="title"/>
          </p:nvPr>
        </p:nvSpPr>
        <p:spPr>
          <a:xfrm>
            <a:off x="950967" y="2812233"/>
            <a:ext cx="5495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20" name="Google Shape;120;p3"/>
          <p:cNvSpPr txBox="1">
            <a:spLocks noGrp="1"/>
          </p:cNvSpPr>
          <p:nvPr>
            <p:ph type="title" idx="2" hasCustomPrompt="1"/>
          </p:nvPr>
        </p:nvSpPr>
        <p:spPr>
          <a:xfrm>
            <a:off x="950967" y="1540585"/>
            <a:ext cx="1514400" cy="1122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1" name="Google Shape;121;p3"/>
          <p:cNvSpPr txBox="1">
            <a:spLocks noGrp="1"/>
          </p:cNvSpPr>
          <p:nvPr>
            <p:ph type="subTitle" idx="1"/>
          </p:nvPr>
        </p:nvSpPr>
        <p:spPr>
          <a:xfrm>
            <a:off x="950967" y="3955457"/>
            <a:ext cx="5495600" cy="492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613054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22"/>
        <p:cNvGrpSpPr/>
        <p:nvPr/>
      </p:nvGrpSpPr>
      <p:grpSpPr>
        <a:xfrm>
          <a:off x="0" y="0"/>
          <a:ext cx="0" cy="0"/>
          <a:chOff x="0" y="0"/>
          <a:chExt cx="0" cy="0"/>
        </a:xfrm>
      </p:grpSpPr>
      <p:sp>
        <p:nvSpPr>
          <p:cNvPr id="523" name="Google Shape;523;p21"/>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4" name="Google Shape;52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525" name="Google Shape;525;p21"/>
          <p:cNvSpPr txBox="1">
            <a:spLocks noGrp="1"/>
          </p:cNvSpPr>
          <p:nvPr>
            <p:ph type="body" idx="1"/>
          </p:nvPr>
        </p:nvSpPr>
        <p:spPr>
          <a:xfrm>
            <a:off x="960000" y="1621001"/>
            <a:ext cx="10272000" cy="1477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Char char="●"/>
              <a:defRPr sz="1667"/>
            </a:lvl1pPr>
            <a:lvl2pPr marL="1219170" lvl="1" indent="-406390" rtl="0">
              <a:lnSpc>
                <a:spcPct val="115000"/>
              </a:lnSpc>
              <a:spcBef>
                <a:spcPts val="2133"/>
              </a:spcBef>
              <a:spcAft>
                <a:spcPts val="0"/>
              </a:spcAft>
              <a:buSzPts val="1200"/>
              <a:buFont typeface="Roboto Condensed Light"/>
              <a:buChar char="○"/>
              <a:defRPr/>
            </a:lvl2pPr>
            <a:lvl3pPr marL="1828754" lvl="2" indent="-406390" rtl="0">
              <a:lnSpc>
                <a:spcPct val="115000"/>
              </a:lnSpc>
              <a:spcBef>
                <a:spcPts val="2133"/>
              </a:spcBef>
              <a:spcAft>
                <a:spcPts val="0"/>
              </a:spcAft>
              <a:buSzPts val="1200"/>
              <a:buFont typeface="Roboto Condensed Light"/>
              <a:buChar char="■"/>
              <a:defRPr/>
            </a:lvl3pPr>
            <a:lvl4pPr marL="2438339" lvl="3" indent="-406390" rtl="0">
              <a:lnSpc>
                <a:spcPct val="115000"/>
              </a:lnSpc>
              <a:spcBef>
                <a:spcPts val="2133"/>
              </a:spcBef>
              <a:spcAft>
                <a:spcPts val="0"/>
              </a:spcAft>
              <a:buSzPts val="1200"/>
              <a:buFont typeface="Roboto Condensed Light"/>
              <a:buChar char="●"/>
              <a:defRPr/>
            </a:lvl4pPr>
            <a:lvl5pPr marL="3047924" lvl="4" indent="-406390" rtl="0">
              <a:lnSpc>
                <a:spcPct val="115000"/>
              </a:lnSpc>
              <a:spcBef>
                <a:spcPts val="2133"/>
              </a:spcBef>
              <a:spcAft>
                <a:spcPts val="0"/>
              </a:spcAft>
              <a:buSzPts val="1200"/>
              <a:buFont typeface="Roboto Condensed Light"/>
              <a:buChar char="○"/>
              <a:defRPr/>
            </a:lvl5pPr>
            <a:lvl6pPr marL="3657509" lvl="5" indent="-406390" rtl="0">
              <a:lnSpc>
                <a:spcPct val="115000"/>
              </a:lnSpc>
              <a:spcBef>
                <a:spcPts val="2133"/>
              </a:spcBef>
              <a:spcAft>
                <a:spcPts val="0"/>
              </a:spcAft>
              <a:buSzPts val="1200"/>
              <a:buFont typeface="Roboto Condensed Light"/>
              <a:buChar char="■"/>
              <a:defRPr/>
            </a:lvl6pPr>
            <a:lvl7pPr marL="4267093" lvl="6" indent="-406390" rtl="0">
              <a:lnSpc>
                <a:spcPct val="115000"/>
              </a:lnSpc>
              <a:spcBef>
                <a:spcPts val="2133"/>
              </a:spcBef>
              <a:spcAft>
                <a:spcPts val="0"/>
              </a:spcAft>
              <a:buSzPts val="1200"/>
              <a:buFont typeface="Roboto Condensed Light"/>
              <a:buChar char="●"/>
              <a:defRPr/>
            </a:lvl7pPr>
            <a:lvl8pPr marL="4876678" lvl="7" indent="-406390" rtl="0">
              <a:lnSpc>
                <a:spcPct val="115000"/>
              </a:lnSpc>
              <a:spcBef>
                <a:spcPts val="2133"/>
              </a:spcBef>
              <a:spcAft>
                <a:spcPts val="0"/>
              </a:spcAft>
              <a:buSzPts val="1200"/>
              <a:buFont typeface="Roboto Condensed Light"/>
              <a:buChar char="○"/>
              <a:defRPr/>
            </a:lvl8pPr>
            <a:lvl9pPr marL="5486263" lvl="8" indent="-406390" rtl="0">
              <a:lnSpc>
                <a:spcPct val="115000"/>
              </a:lnSpc>
              <a:spcBef>
                <a:spcPts val="2133"/>
              </a:spcBef>
              <a:spcAft>
                <a:spcPts val="2133"/>
              </a:spcAft>
              <a:buSzPts val="12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163456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526"/>
        <p:cNvGrpSpPr/>
        <p:nvPr/>
      </p:nvGrpSpPr>
      <p:grpSpPr>
        <a:xfrm>
          <a:off x="0" y="0"/>
          <a:ext cx="0" cy="0"/>
          <a:chOff x="0" y="0"/>
          <a:chExt cx="0" cy="0"/>
        </a:xfrm>
      </p:grpSpPr>
      <p:sp>
        <p:nvSpPr>
          <p:cNvPr id="527" name="Google Shape;527;p22"/>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28" name="Google Shape;528;p22"/>
          <p:cNvGrpSpPr/>
          <p:nvPr/>
        </p:nvGrpSpPr>
        <p:grpSpPr>
          <a:xfrm>
            <a:off x="8385239" y="4218381"/>
            <a:ext cx="1603255" cy="3441451"/>
            <a:chOff x="5452016" y="2824589"/>
            <a:chExt cx="689908" cy="1480916"/>
          </a:xfrm>
        </p:grpSpPr>
        <p:sp>
          <p:nvSpPr>
            <p:cNvPr id="529" name="Google Shape;529;p2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2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2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2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2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2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2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2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2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2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2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2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2" name="Google Shape;542;p22"/>
          <p:cNvGrpSpPr/>
          <p:nvPr/>
        </p:nvGrpSpPr>
        <p:grpSpPr>
          <a:xfrm>
            <a:off x="9411901" y="1512569"/>
            <a:ext cx="4223388" cy="2289448"/>
            <a:chOff x="6561538" y="1197527"/>
            <a:chExt cx="3167541" cy="1717086"/>
          </a:xfrm>
        </p:grpSpPr>
        <p:grpSp>
          <p:nvGrpSpPr>
            <p:cNvPr id="543" name="Google Shape;543;p22"/>
            <p:cNvGrpSpPr/>
            <p:nvPr/>
          </p:nvGrpSpPr>
          <p:grpSpPr>
            <a:xfrm rot="-5400000">
              <a:off x="7662615" y="964074"/>
              <a:ext cx="849462" cy="3051616"/>
              <a:chOff x="8623429" y="2586962"/>
              <a:chExt cx="478381" cy="1718543"/>
            </a:xfrm>
          </p:grpSpPr>
          <p:sp>
            <p:nvSpPr>
              <p:cNvPr id="544" name="Google Shape;544;p22"/>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22"/>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22"/>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22"/>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22"/>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22"/>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22"/>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22"/>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22"/>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22"/>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22"/>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5" name="Google Shape;555;p22"/>
            <p:cNvGrpSpPr/>
            <p:nvPr/>
          </p:nvGrpSpPr>
          <p:grpSpPr>
            <a:xfrm rot="-5400000">
              <a:off x="7782944" y="77685"/>
              <a:ext cx="826293" cy="3065976"/>
              <a:chOff x="4128096" y="2589445"/>
              <a:chExt cx="465334" cy="1726630"/>
            </a:xfrm>
          </p:grpSpPr>
          <p:sp>
            <p:nvSpPr>
              <p:cNvPr id="556" name="Google Shape;556;p22"/>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22"/>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22"/>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22"/>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22"/>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22"/>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22"/>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22"/>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2"/>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22"/>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22"/>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67" name="Google Shape;567;p22"/>
          <p:cNvSpPr txBox="1">
            <a:spLocks noGrp="1"/>
          </p:cNvSpPr>
          <p:nvPr>
            <p:ph type="subTitle" idx="1"/>
          </p:nvPr>
        </p:nvSpPr>
        <p:spPr>
          <a:xfrm>
            <a:off x="960000" y="2296167"/>
            <a:ext cx="5268000" cy="2875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sz="1867"/>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r>
              <a:rPr lang="en-US"/>
              <a:t>Click to edit Master subtitle style</a:t>
            </a:r>
            <a:endParaRPr/>
          </a:p>
        </p:txBody>
      </p:sp>
      <p:sp>
        <p:nvSpPr>
          <p:cNvPr id="568" name="Google Shape;568;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4024552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69"/>
        <p:cNvGrpSpPr/>
        <p:nvPr/>
      </p:nvGrpSpPr>
      <p:grpSpPr>
        <a:xfrm>
          <a:off x="0" y="0"/>
          <a:ext cx="0" cy="0"/>
          <a:chOff x="0" y="0"/>
          <a:chExt cx="0" cy="0"/>
        </a:xfrm>
      </p:grpSpPr>
      <p:sp>
        <p:nvSpPr>
          <p:cNvPr id="570" name="Google Shape;570;p23"/>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1" name="Google Shape;571;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72" name="Google Shape;572;p23"/>
          <p:cNvSpPr txBox="1">
            <a:spLocks noGrp="1"/>
          </p:cNvSpPr>
          <p:nvPr>
            <p:ph type="subTitle" idx="1"/>
          </p:nvPr>
        </p:nvSpPr>
        <p:spPr>
          <a:xfrm>
            <a:off x="3076751" y="2590943"/>
            <a:ext cx="6356000" cy="85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573" name="Google Shape;573;p23"/>
          <p:cNvSpPr txBox="1">
            <a:spLocks noGrp="1"/>
          </p:cNvSpPr>
          <p:nvPr>
            <p:ph type="subTitle" idx="2"/>
          </p:nvPr>
        </p:nvSpPr>
        <p:spPr>
          <a:xfrm>
            <a:off x="3076751" y="4605843"/>
            <a:ext cx="6356000" cy="85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574" name="Google Shape;574;p23"/>
          <p:cNvSpPr txBox="1">
            <a:spLocks noGrp="1"/>
          </p:cNvSpPr>
          <p:nvPr>
            <p:ph type="subTitle" idx="3"/>
          </p:nvPr>
        </p:nvSpPr>
        <p:spPr>
          <a:xfrm>
            <a:off x="3076751" y="2075933"/>
            <a:ext cx="6356000" cy="651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575" name="Google Shape;575;p23"/>
          <p:cNvSpPr txBox="1">
            <a:spLocks noGrp="1"/>
          </p:cNvSpPr>
          <p:nvPr>
            <p:ph type="subTitle" idx="4"/>
          </p:nvPr>
        </p:nvSpPr>
        <p:spPr>
          <a:xfrm>
            <a:off x="3076751" y="4094933"/>
            <a:ext cx="6356000" cy="651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27229530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76"/>
        <p:cNvGrpSpPr/>
        <p:nvPr/>
      </p:nvGrpSpPr>
      <p:grpSpPr>
        <a:xfrm>
          <a:off x="0" y="0"/>
          <a:ext cx="0" cy="0"/>
          <a:chOff x="0" y="0"/>
          <a:chExt cx="0" cy="0"/>
        </a:xfrm>
      </p:grpSpPr>
      <p:sp>
        <p:nvSpPr>
          <p:cNvPr id="577" name="Google Shape;577;p24"/>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78" name="Google Shape;578;p24"/>
          <p:cNvGrpSpPr/>
          <p:nvPr/>
        </p:nvGrpSpPr>
        <p:grpSpPr>
          <a:xfrm rot="10800000">
            <a:off x="11025836" y="-1377365"/>
            <a:ext cx="1019057" cy="4193393"/>
            <a:chOff x="426802" y="2674436"/>
            <a:chExt cx="397738" cy="1636680"/>
          </a:xfrm>
        </p:grpSpPr>
        <p:sp>
          <p:nvSpPr>
            <p:cNvPr id="579" name="Google Shape;579;p24"/>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24"/>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24"/>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24"/>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24"/>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24"/>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24"/>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6" name="Google Shape;586;p24"/>
          <p:cNvGrpSpPr/>
          <p:nvPr/>
        </p:nvGrpSpPr>
        <p:grpSpPr>
          <a:xfrm rot="5400000">
            <a:off x="1307315" y="4650862"/>
            <a:ext cx="782237" cy="3396887"/>
            <a:chOff x="4792514" y="2979701"/>
            <a:chExt cx="305307" cy="1325804"/>
          </a:xfrm>
        </p:grpSpPr>
        <p:sp>
          <p:nvSpPr>
            <p:cNvPr id="587" name="Google Shape;587;p24"/>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24"/>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24"/>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24"/>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24"/>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2" name="Google Shape;592;p24"/>
          <p:cNvSpPr txBox="1">
            <a:spLocks noGrp="1"/>
          </p:cNvSpPr>
          <p:nvPr>
            <p:ph type="subTitle" idx="1"/>
          </p:nvPr>
        </p:nvSpPr>
        <p:spPr>
          <a:xfrm>
            <a:off x="1113084" y="4586297"/>
            <a:ext cx="29688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93" name="Google Shape;593;p24"/>
          <p:cNvSpPr txBox="1">
            <a:spLocks noGrp="1"/>
          </p:cNvSpPr>
          <p:nvPr>
            <p:ph type="subTitle" idx="2"/>
          </p:nvPr>
        </p:nvSpPr>
        <p:spPr>
          <a:xfrm>
            <a:off x="4611716" y="4586299"/>
            <a:ext cx="29688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94" name="Google Shape;594;p24"/>
          <p:cNvSpPr txBox="1">
            <a:spLocks noGrp="1"/>
          </p:cNvSpPr>
          <p:nvPr>
            <p:ph type="subTitle" idx="3"/>
          </p:nvPr>
        </p:nvSpPr>
        <p:spPr>
          <a:xfrm>
            <a:off x="8110333" y="4586299"/>
            <a:ext cx="29688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95" name="Google Shape;595;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96" name="Google Shape;596;p24"/>
          <p:cNvSpPr txBox="1">
            <a:spLocks noGrp="1"/>
          </p:cNvSpPr>
          <p:nvPr>
            <p:ph type="subTitle" idx="4"/>
          </p:nvPr>
        </p:nvSpPr>
        <p:spPr>
          <a:xfrm>
            <a:off x="1113084" y="3953567"/>
            <a:ext cx="29688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597" name="Google Shape;597;p24"/>
          <p:cNvSpPr txBox="1">
            <a:spLocks noGrp="1"/>
          </p:cNvSpPr>
          <p:nvPr>
            <p:ph type="subTitle" idx="5"/>
          </p:nvPr>
        </p:nvSpPr>
        <p:spPr>
          <a:xfrm>
            <a:off x="4611720" y="3953567"/>
            <a:ext cx="29688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598" name="Google Shape;598;p24"/>
          <p:cNvSpPr txBox="1">
            <a:spLocks noGrp="1"/>
          </p:cNvSpPr>
          <p:nvPr>
            <p:ph type="subTitle" idx="6"/>
          </p:nvPr>
        </p:nvSpPr>
        <p:spPr>
          <a:xfrm>
            <a:off x="8110339" y="3953567"/>
            <a:ext cx="29688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24280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599"/>
        <p:cNvGrpSpPr/>
        <p:nvPr/>
      </p:nvGrpSpPr>
      <p:grpSpPr>
        <a:xfrm>
          <a:off x="0" y="0"/>
          <a:ext cx="0" cy="0"/>
          <a:chOff x="0" y="0"/>
          <a:chExt cx="0" cy="0"/>
        </a:xfrm>
      </p:grpSpPr>
      <p:sp>
        <p:nvSpPr>
          <p:cNvPr id="600" name="Google Shape;600;p25"/>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01" name="Google Shape;601;p25"/>
          <p:cNvGrpSpPr/>
          <p:nvPr/>
        </p:nvGrpSpPr>
        <p:grpSpPr>
          <a:xfrm rot="-5400000">
            <a:off x="9585769" y="3813302"/>
            <a:ext cx="1019057" cy="4193393"/>
            <a:chOff x="426802" y="2674436"/>
            <a:chExt cx="397738" cy="1636680"/>
          </a:xfrm>
        </p:grpSpPr>
        <p:sp>
          <p:nvSpPr>
            <p:cNvPr id="602" name="Google Shape;602;p25"/>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25"/>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25"/>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25"/>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25"/>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25"/>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25"/>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09" name="Google Shape;609;p25"/>
          <p:cNvGrpSpPr/>
          <p:nvPr/>
        </p:nvGrpSpPr>
        <p:grpSpPr>
          <a:xfrm rot="10800000">
            <a:off x="461382" y="-5"/>
            <a:ext cx="782237" cy="3396887"/>
            <a:chOff x="4792514" y="2979701"/>
            <a:chExt cx="305307" cy="1325804"/>
          </a:xfrm>
        </p:grpSpPr>
        <p:sp>
          <p:nvSpPr>
            <p:cNvPr id="610" name="Google Shape;610;p25"/>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25"/>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25"/>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25"/>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25"/>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15" name="Google Shape;615;p25"/>
          <p:cNvSpPr txBox="1">
            <a:spLocks noGrp="1"/>
          </p:cNvSpPr>
          <p:nvPr>
            <p:ph type="subTitle" idx="1"/>
          </p:nvPr>
        </p:nvSpPr>
        <p:spPr>
          <a:xfrm>
            <a:off x="960100" y="3844653"/>
            <a:ext cx="30740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16" name="Google Shape;616;p25"/>
          <p:cNvSpPr txBox="1">
            <a:spLocks noGrp="1"/>
          </p:cNvSpPr>
          <p:nvPr>
            <p:ph type="subTitle" idx="2"/>
          </p:nvPr>
        </p:nvSpPr>
        <p:spPr>
          <a:xfrm>
            <a:off x="4559057" y="3844653"/>
            <a:ext cx="30740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17" name="Google Shape;617;p25"/>
          <p:cNvSpPr txBox="1">
            <a:spLocks noGrp="1"/>
          </p:cNvSpPr>
          <p:nvPr>
            <p:ph type="subTitle" idx="3"/>
          </p:nvPr>
        </p:nvSpPr>
        <p:spPr>
          <a:xfrm>
            <a:off x="8158025" y="3844653"/>
            <a:ext cx="30740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18" name="Google Shape;618;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19" name="Google Shape;619;p25"/>
          <p:cNvSpPr txBox="1">
            <a:spLocks noGrp="1"/>
          </p:cNvSpPr>
          <p:nvPr>
            <p:ph type="subTitle" idx="4"/>
          </p:nvPr>
        </p:nvSpPr>
        <p:spPr>
          <a:xfrm>
            <a:off x="960100" y="3211933"/>
            <a:ext cx="30740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20" name="Google Shape;620;p25"/>
          <p:cNvSpPr txBox="1">
            <a:spLocks noGrp="1"/>
          </p:cNvSpPr>
          <p:nvPr>
            <p:ph type="subTitle" idx="5"/>
          </p:nvPr>
        </p:nvSpPr>
        <p:spPr>
          <a:xfrm>
            <a:off x="4559061" y="3211933"/>
            <a:ext cx="30740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21" name="Google Shape;621;p25"/>
          <p:cNvSpPr txBox="1">
            <a:spLocks noGrp="1"/>
          </p:cNvSpPr>
          <p:nvPr>
            <p:ph type="subTitle" idx="6"/>
          </p:nvPr>
        </p:nvSpPr>
        <p:spPr>
          <a:xfrm>
            <a:off x="8158031" y="3211933"/>
            <a:ext cx="30740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2167345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22"/>
        <p:cNvGrpSpPr/>
        <p:nvPr/>
      </p:nvGrpSpPr>
      <p:grpSpPr>
        <a:xfrm>
          <a:off x="0" y="0"/>
          <a:ext cx="0" cy="0"/>
          <a:chOff x="0" y="0"/>
          <a:chExt cx="0" cy="0"/>
        </a:xfrm>
      </p:grpSpPr>
      <p:sp>
        <p:nvSpPr>
          <p:cNvPr id="623" name="Google Shape;623;p26"/>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4" name="Google Shape;624;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25" name="Google Shape;625;p26"/>
          <p:cNvSpPr txBox="1">
            <a:spLocks noGrp="1"/>
          </p:cNvSpPr>
          <p:nvPr>
            <p:ph type="subTitle" idx="1"/>
          </p:nvPr>
        </p:nvSpPr>
        <p:spPr>
          <a:xfrm>
            <a:off x="2623531" y="2798901"/>
            <a:ext cx="26376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26" name="Google Shape;626;p26"/>
          <p:cNvSpPr txBox="1">
            <a:spLocks noGrp="1"/>
          </p:cNvSpPr>
          <p:nvPr>
            <p:ph type="subTitle" idx="2"/>
          </p:nvPr>
        </p:nvSpPr>
        <p:spPr>
          <a:xfrm>
            <a:off x="6930869" y="2798901"/>
            <a:ext cx="26376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27" name="Google Shape;627;p26"/>
          <p:cNvSpPr txBox="1">
            <a:spLocks noGrp="1"/>
          </p:cNvSpPr>
          <p:nvPr>
            <p:ph type="subTitle" idx="3"/>
          </p:nvPr>
        </p:nvSpPr>
        <p:spPr>
          <a:xfrm>
            <a:off x="2623531" y="4710101"/>
            <a:ext cx="26376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28" name="Google Shape;628;p26"/>
          <p:cNvSpPr txBox="1">
            <a:spLocks noGrp="1"/>
          </p:cNvSpPr>
          <p:nvPr>
            <p:ph type="subTitle" idx="4"/>
          </p:nvPr>
        </p:nvSpPr>
        <p:spPr>
          <a:xfrm>
            <a:off x="6930869" y="4710101"/>
            <a:ext cx="26376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29" name="Google Shape;629;p26"/>
          <p:cNvSpPr txBox="1">
            <a:spLocks noGrp="1"/>
          </p:cNvSpPr>
          <p:nvPr>
            <p:ph type="subTitle" idx="5"/>
          </p:nvPr>
        </p:nvSpPr>
        <p:spPr>
          <a:xfrm>
            <a:off x="2623533" y="2148833"/>
            <a:ext cx="26376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30" name="Google Shape;630;p26"/>
          <p:cNvSpPr txBox="1">
            <a:spLocks noGrp="1"/>
          </p:cNvSpPr>
          <p:nvPr>
            <p:ph type="subTitle" idx="6"/>
          </p:nvPr>
        </p:nvSpPr>
        <p:spPr>
          <a:xfrm>
            <a:off x="6930868" y="2148833"/>
            <a:ext cx="26376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31" name="Google Shape;631;p26"/>
          <p:cNvSpPr txBox="1">
            <a:spLocks noGrp="1"/>
          </p:cNvSpPr>
          <p:nvPr>
            <p:ph type="subTitle" idx="7"/>
          </p:nvPr>
        </p:nvSpPr>
        <p:spPr>
          <a:xfrm>
            <a:off x="2623533" y="4060100"/>
            <a:ext cx="26376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32" name="Google Shape;632;p26"/>
          <p:cNvSpPr txBox="1">
            <a:spLocks noGrp="1"/>
          </p:cNvSpPr>
          <p:nvPr>
            <p:ph type="subTitle" idx="8"/>
          </p:nvPr>
        </p:nvSpPr>
        <p:spPr>
          <a:xfrm>
            <a:off x="6930868" y="4060100"/>
            <a:ext cx="26376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870945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33"/>
        <p:cNvGrpSpPr/>
        <p:nvPr/>
      </p:nvGrpSpPr>
      <p:grpSpPr>
        <a:xfrm>
          <a:off x="0" y="0"/>
          <a:ext cx="0" cy="0"/>
          <a:chOff x="0" y="0"/>
          <a:chExt cx="0" cy="0"/>
        </a:xfrm>
      </p:grpSpPr>
      <p:sp>
        <p:nvSpPr>
          <p:cNvPr id="634" name="Google Shape;634;p27"/>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35" name="Google Shape;635;p27"/>
          <p:cNvGrpSpPr/>
          <p:nvPr/>
        </p:nvGrpSpPr>
        <p:grpSpPr>
          <a:xfrm rot="10800000">
            <a:off x="67675" y="-2199355"/>
            <a:ext cx="987187" cy="3741933"/>
            <a:chOff x="8218831" y="2346909"/>
            <a:chExt cx="740390" cy="2806450"/>
          </a:xfrm>
        </p:grpSpPr>
        <p:sp>
          <p:nvSpPr>
            <p:cNvPr id="636" name="Google Shape;636;p27"/>
            <p:cNvSpPr/>
            <p:nvPr/>
          </p:nvSpPr>
          <p:spPr>
            <a:xfrm rot="-5400000">
              <a:off x="7409304" y="3603442"/>
              <a:ext cx="2806450" cy="293383"/>
            </a:xfrm>
            <a:custGeom>
              <a:avLst/>
              <a:gdLst/>
              <a:ahLst/>
              <a:cxnLst/>
              <a:rect l="l" t="t" r="r" b="b"/>
              <a:pathLst>
                <a:path w="33576" h="3510" extrusionOk="0">
                  <a:moveTo>
                    <a:pt x="33162" y="1"/>
                  </a:moveTo>
                  <a:cubicBezTo>
                    <a:pt x="33048" y="1"/>
                    <a:pt x="32862" y="115"/>
                    <a:pt x="32805" y="229"/>
                  </a:cubicBezTo>
                  <a:lnTo>
                    <a:pt x="18371" y="229"/>
                  </a:lnTo>
                  <a:lnTo>
                    <a:pt x="18371" y="3267"/>
                  </a:lnTo>
                  <a:lnTo>
                    <a:pt x="1" y="3267"/>
                  </a:lnTo>
                  <a:lnTo>
                    <a:pt x="1" y="3509"/>
                  </a:lnTo>
                  <a:lnTo>
                    <a:pt x="18600" y="3509"/>
                  </a:lnTo>
                  <a:lnTo>
                    <a:pt x="18600" y="471"/>
                  </a:lnTo>
                  <a:lnTo>
                    <a:pt x="32805" y="471"/>
                  </a:lnTo>
                  <a:cubicBezTo>
                    <a:pt x="32862" y="657"/>
                    <a:pt x="33048" y="714"/>
                    <a:pt x="33162" y="714"/>
                  </a:cubicBezTo>
                  <a:cubicBezTo>
                    <a:pt x="33404" y="714"/>
                    <a:pt x="33575" y="586"/>
                    <a:pt x="33575" y="357"/>
                  </a:cubicBezTo>
                  <a:cubicBezTo>
                    <a:pt x="33575" y="172"/>
                    <a:pt x="33404" y="1"/>
                    <a:pt x="331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27"/>
            <p:cNvSpPr/>
            <p:nvPr/>
          </p:nvSpPr>
          <p:spPr>
            <a:xfrm rot="-5400000">
              <a:off x="7520808" y="3794852"/>
              <a:ext cx="2409421" cy="307593"/>
            </a:xfrm>
            <a:custGeom>
              <a:avLst/>
              <a:gdLst/>
              <a:ahLst/>
              <a:cxnLst/>
              <a:rect l="l" t="t" r="r" b="b"/>
              <a:pathLst>
                <a:path w="28826" h="3680" extrusionOk="0">
                  <a:moveTo>
                    <a:pt x="28469" y="0"/>
                  </a:moveTo>
                  <a:cubicBezTo>
                    <a:pt x="28298" y="0"/>
                    <a:pt x="28170" y="114"/>
                    <a:pt x="28113" y="285"/>
                  </a:cubicBezTo>
                  <a:lnTo>
                    <a:pt x="17302" y="285"/>
                  </a:lnTo>
                  <a:lnTo>
                    <a:pt x="17302" y="3437"/>
                  </a:lnTo>
                  <a:lnTo>
                    <a:pt x="1" y="3437"/>
                  </a:lnTo>
                  <a:lnTo>
                    <a:pt x="1" y="3680"/>
                  </a:lnTo>
                  <a:lnTo>
                    <a:pt x="17530" y="3680"/>
                  </a:lnTo>
                  <a:lnTo>
                    <a:pt x="17530" y="528"/>
                  </a:lnTo>
                  <a:lnTo>
                    <a:pt x="28113" y="528"/>
                  </a:lnTo>
                  <a:cubicBezTo>
                    <a:pt x="28170" y="642"/>
                    <a:pt x="28298" y="770"/>
                    <a:pt x="28469" y="770"/>
                  </a:cubicBezTo>
                  <a:cubicBezTo>
                    <a:pt x="28655" y="770"/>
                    <a:pt x="28826" y="585"/>
                    <a:pt x="28826" y="414"/>
                  </a:cubicBezTo>
                  <a:cubicBezTo>
                    <a:pt x="28826" y="171"/>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27"/>
            <p:cNvSpPr/>
            <p:nvPr/>
          </p:nvSpPr>
          <p:spPr>
            <a:xfrm rot="-5400000">
              <a:off x="7336629" y="3695260"/>
              <a:ext cx="2603756" cy="312441"/>
            </a:xfrm>
            <a:custGeom>
              <a:avLst/>
              <a:gdLst/>
              <a:ahLst/>
              <a:cxnLst/>
              <a:rect l="l" t="t" r="r" b="b"/>
              <a:pathLst>
                <a:path w="31151" h="3738" extrusionOk="0">
                  <a:moveTo>
                    <a:pt x="30723" y="0"/>
                  </a:moveTo>
                  <a:cubicBezTo>
                    <a:pt x="30609" y="0"/>
                    <a:pt x="30438" y="114"/>
                    <a:pt x="30366" y="229"/>
                  </a:cubicBezTo>
                  <a:lnTo>
                    <a:pt x="16104" y="229"/>
                  </a:lnTo>
                  <a:lnTo>
                    <a:pt x="16104" y="3495"/>
                  </a:lnTo>
                  <a:lnTo>
                    <a:pt x="1" y="3495"/>
                  </a:lnTo>
                  <a:lnTo>
                    <a:pt x="1" y="3737"/>
                  </a:lnTo>
                  <a:lnTo>
                    <a:pt x="16346" y="3737"/>
                  </a:lnTo>
                  <a:lnTo>
                    <a:pt x="16346" y="471"/>
                  </a:lnTo>
                  <a:lnTo>
                    <a:pt x="30366" y="471"/>
                  </a:lnTo>
                  <a:cubicBezTo>
                    <a:pt x="30438" y="642"/>
                    <a:pt x="30609" y="770"/>
                    <a:pt x="30723" y="770"/>
                  </a:cubicBezTo>
                  <a:cubicBezTo>
                    <a:pt x="30965" y="770"/>
                    <a:pt x="31151" y="585"/>
                    <a:pt x="31151" y="357"/>
                  </a:cubicBezTo>
                  <a:cubicBezTo>
                    <a:pt x="31151" y="171"/>
                    <a:pt x="30965" y="0"/>
                    <a:pt x="3072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27"/>
            <p:cNvSpPr/>
            <p:nvPr/>
          </p:nvSpPr>
          <p:spPr>
            <a:xfrm rot="-5400000">
              <a:off x="7266838" y="3694675"/>
              <a:ext cx="2484564" cy="432803"/>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27"/>
            <p:cNvSpPr/>
            <p:nvPr/>
          </p:nvSpPr>
          <p:spPr>
            <a:xfrm rot="-5400000">
              <a:off x="7264499" y="3772159"/>
              <a:ext cx="2335532" cy="426869"/>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27"/>
            <p:cNvSpPr/>
            <p:nvPr/>
          </p:nvSpPr>
          <p:spPr>
            <a:xfrm rot="-5400000">
              <a:off x="7898072" y="4609597"/>
              <a:ext cx="958636" cy="128888"/>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27"/>
            <p:cNvSpPr/>
            <p:nvPr/>
          </p:nvSpPr>
          <p:spPr>
            <a:xfrm rot="-5400000">
              <a:off x="7893308" y="4534537"/>
              <a:ext cx="1038460" cy="199183"/>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27"/>
            <p:cNvSpPr/>
            <p:nvPr/>
          </p:nvSpPr>
          <p:spPr>
            <a:xfrm rot="-5400000">
              <a:off x="7885576" y="4457597"/>
              <a:ext cx="1123132" cy="268391"/>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4" name="Google Shape;644;p27"/>
          <p:cNvGrpSpPr/>
          <p:nvPr/>
        </p:nvGrpSpPr>
        <p:grpSpPr>
          <a:xfrm>
            <a:off x="11241021" y="3499550"/>
            <a:ext cx="715371" cy="3371596"/>
            <a:chOff x="8143116" y="2624662"/>
            <a:chExt cx="536528" cy="2528697"/>
          </a:xfrm>
        </p:grpSpPr>
        <p:sp>
          <p:nvSpPr>
            <p:cNvPr id="645" name="Google Shape;645;p27"/>
            <p:cNvSpPr/>
            <p:nvPr/>
          </p:nvSpPr>
          <p:spPr>
            <a:xfrm rot="-5400000">
              <a:off x="7445679" y="3919393"/>
              <a:ext cx="2235397" cy="232533"/>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27"/>
            <p:cNvSpPr/>
            <p:nvPr/>
          </p:nvSpPr>
          <p:spPr>
            <a:xfrm rot="-5400000">
              <a:off x="7411119" y="4023081"/>
              <a:ext cx="1987401" cy="273156"/>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27"/>
            <p:cNvSpPr/>
            <p:nvPr/>
          </p:nvSpPr>
          <p:spPr>
            <a:xfrm rot="-5400000">
              <a:off x="7217368" y="3764970"/>
              <a:ext cx="2528697" cy="248080"/>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27"/>
            <p:cNvSpPr/>
            <p:nvPr/>
          </p:nvSpPr>
          <p:spPr>
            <a:xfrm rot="-5400000">
              <a:off x="7095211" y="3791843"/>
              <a:ext cx="2409421" cy="313611"/>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9" name="Google Shape;649;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50" name="Google Shape;650;p27"/>
          <p:cNvSpPr txBox="1">
            <a:spLocks noGrp="1"/>
          </p:cNvSpPr>
          <p:nvPr>
            <p:ph type="subTitle" idx="1"/>
          </p:nvPr>
        </p:nvSpPr>
        <p:spPr>
          <a:xfrm>
            <a:off x="1468233" y="2595276"/>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1" name="Google Shape;651;p27"/>
          <p:cNvSpPr txBox="1">
            <a:spLocks noGrp="1"/>
          </p:cNvSpPr>
          <p:nvPr>
            <p:ph type="subTitle" idx="2"/>
          </p:nvPr>
        </p:nvSpPr>
        <p:spPr>
          <a:xfrm>
            <a:off x="4771929" y="2595276"/>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2" name="Google Shape;652;p27"/>
          <p:cNvSpPr txBox="1">
            <a:spLocks noGrp="1"/>
          </p:cNvSpPr>
          <p:nvPr>
            <p:ph type="subTitle" idx="3"/>
          </p:nvPr>
        </p:nvSpPr>
        <p:spPr>
          <a:xfrm>
            <a:off x="1468233" y="4644443"/>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3" name="Google Shape;653;p27"/>
          <p:cNvSpPr txBox="1">
            <a:spLocks noGrp="1"/>
          </p:cNvSpPr>
          <p:nvPr>
            <p:ph type="subTitle" idx="4"/>
          </p:nvPr>
        </p:nvSpPr>
        <p:spPr>
          <a:xfrm>
            <a:off x="4771929" y="4644443"/>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4" name="Google Shape;654;p27"/>
          <p:cNvSpPr txBox="1">
            <a:spLocks noGrp="1"/>
          </p:cNvSpPr>
          <p:nvPr>
            <p:ph type="subTitle" idx="5"/>
          </p:nvPr>
        </p:nvSpPr>
        <p:spPr>
          <a:xfrm>
            <a:off x="8075633" y="2595276"/>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5" name="Google Shape;655;p27"/>
          <p:cNvSpPr txBox="1">
            <a:spLocks noGrp="1"/>
          </p:cNvSpPr>
          <p:nvPr>
            <p:ph type="subTitle" idx="6"/>
          </p:nvPr>
        </p:nvSpPr>
        <p:spPr>
          <a:xfrm>
            <a:off x="8075633" y="4644443"/>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6" name="Google Shape;656;p27"/>
          <p:cNvSpPr txBox="1">
            <a:spLocks noGrp="1"/>
          </p:cNvSpPr>
          <p:nvPr>
            <p:ph type="subTitle" idx="7"/>
          </p:nvPr>
        </p:nvSpPr>
        <p:spPr>
          <a:xfrm>
            <a:off x="1468233" y="2049301"/>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57" name="Google Shape;657;p27"/>
          <p:cNvSpPr txBox="1">
            <a:spLocks noGrp="1"/>
          </p:cNvSpPr>
          <p:nvPr>
            <p:ph type="subTitle" idx="8"/>
          </p:nvPr>
        </p:nvSpPr>
        <p:spPr>
          <a:xfrm>
            <a:off x="4771929" y="2049301"/>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58" name="Google Shape;658;p27"/>
          <p:cNvSpPr txBox="1">
            <a:spLocks noGrp="1"/>
          </p:cNvSpPr>
          <p:nvPr>
            <p:ph type="subTitle" idx="9"/>
          </p:nvPr>
        </p:nvSpPr>
        <p:spPr>
          <a:xfrm>
            <a:off x="1468233" y="4098468"/>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59" name="Google Shape;659;p27"/>
          <p:cNvSpPr txBox="1">
            <a:spLocks noGrp="1"/>
          </p:cNvSpPr>
          <p:nvPr>
            <p:ph type="subTitle" idx="13"/>
          </p:nvPr>
        </p:nvSpPr>
        <p:spPr>
          <a:xfrm>
            <a:off x="4771929" y="4098468"/>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60" name="Google Shape;660;p27"/>
          <p:cNvSpPr txBox="1">
            <a:spLocks noGrp="1"/>
          </p:cNvSpPr>
          <p:nvPr>
            <p:ph type="subTitle" idx="14"/>
          </p:nvPr>
        </p:nvSpPr>
        <p:spPr>
          <a:xfrm>
            <a:off x="8075633" y="2049301"/>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61" name="Google Shape;661;p27"/>
          <p:cNvSpPr txBox="1">
            <a:spLocks noGrp="1"/>
          </p:cNvSpPr>
          <p:nvPr>
            <p:ph type="subTitle" idx="15"/>
          </p:nvPr>
        </p:nvSpPr>
        <p:spPr>
          <a:xfrm>
            <a:off x="8075633" y="4098468"/>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8568749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62"/>
        <p:cNvGrpSpPr/>
        <p:nvPr/>
      </p:nvGrpSpPr>
      <p:grpSpPr>
        <a:xfrm>
          <a:off x="0" y="0"/>
          <a:ext cx="0" cy="0"/>
          <a:chOff x="0" y="0"/>
          <a:chExt cx="0" cy="0"/>
        </a:xfrm>
      </p:grpSpPr>
      <p:sp>
        <p:nvSpPr>
          <p:cNvPr id="663" name="Google Shape;663;p28"/>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4" name="Google Shape;664;p28"/>
          <p:cNvSpPr txBox="1">
            <a:spLocks noGrp="1"/>
          </p:cNvSpPr>
          <p:nvPr>
            <p:ph type="title" hasCustomPrompt="1"/>
          </p:nvPr>
        </p:nvSpPr>
        <p:spPr>
          <a:xfrm>
            <a:off x="5491033" y="840733"/>
            <a:ext cx="5750000" cy="1025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665" name="Google Shape;665;p28"/>
          <p:cNvSpPr txBox="1">
            <a:spLocks noGrp="1"/>
          </p:cNvSpPr>
          <p:nvPr>
            <p:ph type="subTitle" idx="1"/>
          </p:nvPr>
        </p:nvSpPr>
        <p:spPr>
          <a:xfrm>
            <a:off x="5491033" y="1808625"/>
            <a:ext cx="5750000" cy="54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666" name="Google Shape;666;p28"/>
          <p:cNvSpPr txBox="1">
            <a:spLocks noGrp="1"/>
          </p:cNvSpPr>
          <p:nvPr>
            <p:ph type="title" idx="2" hasCustomPrompt="1"/>
          </p:nvPr>
        </p:nvSpPr>
        <p:spPr>
          <a:xfrm>
            <a:off x="5491033" y="2672613"/>
            <a:ext cx="5750000" cy="1025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667" name="Google Shape;667;p28"/>
          <p:cNvSpPr txBox="1">
            <a:spLocks noGrp="1"/>
          </p:cNvSpPr>
          <p:nvPr>
            <p:ph type="subTitle" idx="3"/>
          </p:nvPr>
        </p:nvSpPr>
        <p:spPr>
          <a:xfrm>
            <a:off x="5491033" y="3637408"/>
            <a:ext cx="5750000" cy="54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668" name="Google Shape;668;p28"/>
          <p:cNvSpPr txBox="1">
            <a:spLocks noGrp="1"/>
          </p:cNvSpPr>
          <p:nvPr>
            <p:ph type="title" idx="4" hasCustomPrompt="1"/>
          </p:nvPr>
        </p:nvSpPr>
        <p:spPr>
          <a:xfrm>
            <a:off x="5491033" y="4504495"/>
            <a:ext cx="5750000" cy="1025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669" name="Google Shape;669;p28"/>
          <p:cNvSpPr txBox="1">
            <a:spLocks noGrp="1"/>
          </p:cNvSpPr>
          <p:nvPr>
            <p:ph type="subTitle" idx="5"/>
          </p:nvPr>
        </p:nvSpPr>
        <p:spPr>
          <a:xfrm>
            <a:off x="5491033" y="5472865"/>
            <a:ext cx="5750000" cy="54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grpSp>
        <p:nvGrpSpPr>
          <p:cNvPr id="670" name="Google Shape;670;p28"/>
          <p:cNvGrpSpPr/>
          <p:nvPr/>
        </p:nvGrpSpPr>
        <p:grpSpPr>
          <a:xfrm>
            <a:off x="-3" y="121862"/>
            <a:ext cx="3442101" cy="6614297"/>
            <a:chOff x="-2" y="91396"/>
            <a:chExt cx="2581576" cy="4960723"/>
          </a:xfrm>
        </p:grpSpPr>
        <p:grpSp>
          <p:nvGrpSpPr>
            <p:cNvPr id="671" name="Google Shape;671;p28"/>
            <p:cNvGrpSpPr/>
            <p:nvPr/>
          </p:nvGrpSpPr>
          <p:grpSpPr>
            <a:xfrm rot="5400000">
              <a:off x="716105" y="1036885"/>
              <a:ext cx="1149364" cy="2581575"/>
              <a:chOff x="1390914" y="2488356"/>
              <a:chExt cx="811526" cy="1822760"/>
            </a:xfrm>
          </p:grpSpPr>
          <p:sp>
            <p:nvSpPr>
              <p:cNvPr id="672" name="Google Shape;672;p28"/>
              <p:cNvSpPr/>
              <p:nvPr/>
            </p:nvSpPr>
            <p:spPr>
              <a:xfrm rot="-5400000">
                <a:off x="1739909" y="2894384"/>
                <a:ext cx="868558" cy="56503"/>
              </a:xfrm>
              <a:custGeom>
                <a:avLst/>
                <a:gdLst/>
                <a:ahLst/>
                <a:cxnLst/>
                <a:rect l="l" t="t" r="r" b="b"/>
                <a:pathLst>
                  <a:path w="19968" h="1299" extrusionOk="0">
                    <a:moveTo>
                      <a:pt x="19554" y="0"/>
                    </a:moveTo>
                    <a:cubicBezTo>
                      <a:pt x="19426" y="0"/>
                      <a:pt x="19255" y="114"/>
                      <a:pt x="19198" y="229"/>
                    </a:cubicBezTo>
                    <a:lnTo>
                      <a:pt x="0" y="229"/>
                    </a:lnTo>
                    <a:lnTo>
                      <a:pt x="0" y="1298"/>
                    </a:lnTo>
                    <a:lnTo>
                      <a:pt x="228" y="1298"/>
                    </a:lnTo>
                    <a:lnTo>
                      <a:pt x="228" y="471"/>
                    </a:lnTo>
                    <a:lnTo>
                      <a:pt x="19198" y="471"/>
                    </a:lnTo>
                    <a:cubicBezTo>
                      <a:pt x="19255" y="642"/>
                      <a:pt x="19426" y="770"/>
                      <a:pt x="19554" y="770"/>
                    </a:cubicBezTo>
                    <a:cubicBezTo>
                      <a:pt x="19783" y="770"/>
                      <a:pt x="19968" y="585"/>
                      <a:pt x="19968" y="357"/>
                    </a:cubicBezTo>
                    <a:cubicBezTo>
                      <a:pt x="19968" y="171"/>
                      <a:pt x="19783" y="0"/>
                      <a:pt x="1955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28"/>
              <p:cNvSpPr/>
              <p:nvPr/>
            </p:nvSpPr>
            <p:spPr>
              <a:xfrm rot="-5400000">
                <a:off x="1765616" y="2959195"/>
                <a:ext cx="778040" cy="95608"/>
              </a:xfrm>
              <a:custGeom>
                <a:avLst/>
                <a:gdLst/>
                <a:ahLst/>
                <a:cxnLst/>
                <a:rect l="l" t="t" r="r" b="b"/>
                <a:pathLst>
                  <a:path w="17887" h="2198" extrusionOk="0">
                    <a:moveTo>
                      <a:pt x="17472" y="1"/>
                    </a:moveTo>
                    <a:cubicBezTo>
                      <a:pt x="17358" y="1"/>
                      <a:pt x="17173" y="115"/>
                      <a:pt x="17116" y="243"/>
                    </a:cubicBezTo>
                    <a:lnTo>
                      <a:pt x="0" y="243"/>
                    </a:lnTo>
                    <a:lnTo>
                      <a:pt x="0" y="2197"/>
                    </a:lnTo>
                    <a:lnTo>
                      <a:pt x="243" y="2197"/>
                    </a:lnTo>
                    <a:lnTo>
                      <a:pt x="243" y="471"/>
                    </a:lnTo>
                    <a:lnTo>
                      <a:pt x="17116" y="471"/>
                    </a:lnTo>
                    <a:cubicBezTo>
                      <a:pt x="17173" y="657"/>
                      <a:pt x="17358" y="714"/>
                      <a:pt x="17472" y="714"/>
                    </a:cubicBezTo>
                    <a:cubicBezTo>
                      <a:pt x="17715" y="714"/>
                      <a:pt x="17886" y="600"/>
                      <a:pt x="17886" y="357"/>
                    </a:cubicBezTo>
                    <a:cubicBezTo>
                      <a:pt x="17886" y="186"/>
                      <a:pt x="17715" y="1"/>
                      <a:pt x="1747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28"/>
              <p:cNvSpPr/>
              <p:nvPr/>
            </p:nvSpPr>
            <p:spPr>
              <a:xfrm rot="-5400000">
                <a:off x="1756634" y="3001714"/>
                <a:ext cx="760032" cy="131580"/>
              </a:xfrm>
              <a:custGeom>
                <a:avLst/>
                <a:gdLst/>
                <a:ahLst/>
                <a:cxnLst/>
                <a:rect l="l" t="t" r="r" b="b"/>
                <a:pathLst>
                  <a:path w="17473" h="3025" extrusionOk="0">
                    <a:moveTo>
                      <a:pt x="17116" y="0"/>
                    </a:moveTo>
                    <a:cubicBezTo>
                      <a:pt x="16931" y="0"/>
                      <a:pt x="16817" y="58"/>
                      <a:pt x="16759" y="229"/>
                    </a:cubicBezTo>
                    <a:lnTo>
                      <a:pt x="1" y="229"/>
                    </a:lnTo>
                    <a:lnTo>
                      <a:pt x="1" y="3024"/>
                    </a:lnTo>
                    <a:lnTo>
                      <a:pt x="243" y="3024"/>
                    </a:lnTo>
                    <a:lnTo>
                      <a:pt x="243" y="471"/>
                    </a:lnTo>
                    <a:lnTo>
                      <a:pt x="16759" y="471"/>
                    </a:lnTo>
                    <a:cubicBezTo>
                      <a:pt x="16817" y="585"/>
                      <a:pt x="16931" y="714"/>
                      <a:pt x="17116" y="714"/>
                    </a:cubicBezTo>
                    <a:cubicBezTo>
                      <a:pt x="17287" y="714"/>
                      <a:pt x="17473" y="528"/>
                      <a:pt x="17473" y="357"/>
                    </a:cubicBezTo>
                    <a:cubicBezTo>
                      <a:pt x="17473" y="115"/>
                      <a:pt x="17287" y="0"/>
                      <a:pt x="171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28"/>
              <p:cNvSpPr/>
              <p:nvPr/>
            </p:nvSpPr>
            <p:spPr>
              <a:xfrm rot="-5400000">
                <a:off x="1370420" y="3504542"/>
                <a:ext cx="1460472" cy="152676"/>
              </a:xfrm>
              <a:custGeom>
                <a:avLst/>
                <a:gdLst/>
                <a:ahLst/>
                <a:cxnLst/>
                <a:rect l="l" t="t" r="r" b="b"/>
                <a:pathLst>
                  <a:path w="33576" h="3510" extrusionOk="0">
                    <a:moveTo>
                      <a:pt x="33162" y="1"/>
                    </a:moveTo>
                    <a:cubicBezTo>
                      <a:pt x="33048" y="1"/>
                      <a:pt x="32862" y="115"/>
                      <a:pt x="32805" y="229"/>
                    </a:cubicBezTo>
                    <a:lnTo>
                      <a:pt x="18371" y="229"/>
                    </a:lnTo>
                    <a:lnTo>
                      <a:pt x="18371" y="3267"/>
                    </a:lnTo>
                    <a:lnTo>
                      <a:pt x="1" y="3267"/>
                    </a:lnTo>
                    <a:lnTo>
                      <a:pt x="1" y="3509"/>
                    </a:lnTo>
                    <a:lnTo>
                      <a:pt x="18600" y="3509"/>
                    </a:lnTo>
                    <a:lnTo>
                      <a:pt x="18600" y="471"/>
                    </a:lnTo>
                    <a:lnTo>
                      <a:pt x="32805" y="471"/>
                    </a:lnTo>
                    <a:cubicBezTo>
                      <a:pt x="32862" y="657"/>
                      <a:pt x="33048" y="714"/>
                      <a:pt x="33162" y="714"/>
                    </a:cubicBezTo>
                    <a:cubicBezTo>
                      <a:pt x="33404" y="714"/>
                      <a:pt x="33575" y="586"/>
                      <a:pt x="33575" y="357"/>
                    </a:cubicBezTo>
                    <a:cubicBezTo>
                      <a:pt x="33575" y="172"/>
                      <a:pt x="33404" y="1"/>
                      <a:pt x="331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28"/>
              <p:cNvSpPr/>
              <p:nvPr/>
            </p:nvSpPr>
            <p:spPr>
              <a:xfrm rot="-5400000">
                <a:off x="1428446" y="3604151"/>
                <a:ext cx="1253859" cy="160071"/>
              </a:xfrm>
              <a:custGeom>
                <a:avLst/>
                <a:gdLst/>
                <a:ahLst/>
                <a:cxnLst/>
                <a:rect l="l" t="t" r="r" b="b"/>
                <a:pathLst>
                  <a:path w="28826" h="3680" extrusionOk="0">
                    <a:moveTo>
                      <a:pt x="28469" y="0"/>
                    </a:moveTo>
                    <a:cubicBezTo>
                      <a:pt x="28298" y="0"/>
                      <a:pt x="28170" y="114"/>
                      <a:pt x="28113" y="285"/>
                    </a:cubicBezTo>
                    <a:lnTo>
                      <a:pt x="17302" y="285"/>
                    </a:lnTo>
                    <a:lnTo>
                      <a:pt x="17302" y="3437"/>
                    </a:lnTo>
                    <a:lnTo>
                      <a:pt x="1" y="3437"/>
                    </a:lnTo>
                    <a:lnTo>
                      <a:pt x="1" y="3680"/>
                    </a:lnTo>
                    <a:lnTo>
                      <a:pt x="17530" y="3680"/>
                    </a:lnTo>
                    <a:lnTo>
                      <a:pt x="17530" y="528"/>
                    </a:lnTo>
                    <a:lnTo>
                      <a:pt x="28113" y="528"/>
                    </a:lnTo>
                    <a:cubicBezTo>
                      <a:pt x="28170" y="642"/>
                      <a:pt x="28298" y="770"/>
                      <a:pt x="28469" y="770"/>
                    </a:cubicBezTo>
                    <a:cubicBezTo>
                      <a:pt x="28655" y="770"/>
                      <a:pt x="28826" y="585"/>
                      <a:pt x="28826" y="414"/>
                    </a:cubicBezTo>
                    <a:cubicBezTo>
                      <a:pt x="28826" y="171"/>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28"/>
              <p:cNvSpPr/>
              <p:nvPr/>
            </p:nvSpPr>
            <p:spPr>
              <a:xfrm rot="-5400000">
                <a:off x="1332600" y="3552324"/>
                <a:ext cx="1354991" cy="162594"/>
              </a:xfrm>
              <a:custGeom>
                <a:avLst/>
                <a:gdLst/>
                <a:ahLst/>
                <a:cxnLst/>
                <a:rect l="l" t="t" r="r" b="b"/>
                <a:pathLst>
                  <a:path w="31151" h="3738" extrusionOk="0">
                    <a:moveTo>
                      <a:pt x="30723" y="0"/>
                    </a:moveTo>
                    <a:cubicBezTo>
                      <a:pt x="30609" y="0"/>
                      <a:pt x="30438" y="114"/>
                      <a:pt x="30366" y="229"/>
                    </a:cubicBezTo>
                    <a:lnTo>
                      <a:pt x="16104" y="229"/>
                    </a:lnTo>
                    <a:lnTo>
                      <a:pt x="16104" y="3495"/>
                    </a:lnTo>
                    <a:lnTo>
                      <a:pt x="1" y="3495"/>
                    </a:lnTo>
                    <a:lnTo>
                      <a:pt x="1" y="3737"/>
                    </a:lnTo>
                    <a:lnTo>
                      <a:pt x="16346" y="3737"/>
                    </a:lnTo>
                    <a:lnTo>
                      <a:pt x="16346" y="471"/>
                    </a:lnTo>
                    <a:lnTo>
                      <a:pt x="30366" y="471"/>
                    </a:lnTo>
                    <a:cubicBezTo>
                      <a:pt x="30438" y="642"/>
                      <a:pt x="30609" y="770"/>
                      <a:pt x="30723" y="770"/>
                    </a:cubicBezTo>
                    <a:cubicBezTo>
                      <a:pt x="30965" y="770"/>
                      <a:pt x="31151" y="585"/>
                      <a:pt x="31151" y="357"/>
                    </a:cubicBezTo>
                    <a:cubicBezTo>
                      <a:pt x="31151" y="171"/>
                      <a:pt x="30965" y="0"/>
                      <a:pt x="3072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28"/>
              <p:cNvSpPr/>
              <p:nvPr/>
            </p:nvSpPr>
            <p:spPr>
              <a:xfrm rot="-5400000">
                <a:off x="1296281" y="3552020"/>
                <a:ext cx="1292963" cy="225230"/>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28"/>
              <p:cNvSpPr/>
              <p:nvPr/>
            </p:nvSpPr>
            <p:spPr>
              <a:xfrm rot="-5400000">
                <a:off x="1295063" y="3592342"/>
                <a:ext cx="1215407" cy="222142"/>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28"/>
              <p:cNvSpPr/>
              <p:nvPr/>
            </p:nvSpPr>
            <p:spPr>
              <a:xfrm rot="-5400000">
                <a:off x="1190518" y="3668963"/>
                <a:ext cx="1163297" cy="121010"/>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28"/>
              <p:cNvSpPr/>
              <p:nvPr/>
            </p:nvSpPr>
            <p:spPr>
              <a:xfrm rot="-5400000">
                <a:off x="1172533" y="3722921"/>
                <a:ext cx="1034240" cy="142150"/>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28"/>
              <p:cNvSpPr/>
              <p:nvPr/>
            </p:nvSpPr>
            <p:spPr>
              <a:xfrm rot="-5400000">
                <a:off x="137136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28"/>
              <p:cNvSpPr/>
              <p:nvPr/>
            </p:nvSpPr>
            <p:spPr>
              <a:xfrm rot="-5400000">
                <a:off x="1624774" y="4028143"/>
                <a:ext cx="498873" cy="67073"/>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28"/>
              <p:cNvSpPr/>
              <p:nvPr/>
            </p:nvSpPr>
            <p:spPr>
              <a:xfrm rot="-5400000">
                <a:off x="1622294" y="3989082"/>
                <a:ext cx="540413" cy="103655"/>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28"/>
              <p:cNvSpPr/>
              <p:nvPr/>
            </p:nvSpPr>
            <p:spPr>
              <a:xfrm rot="-5400000">
                <a:off x="1618271" y="3949043"/>
                <a:ext cx="584476" cy="139670"/>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28"/>
              <p:cNvSpPr/>
              <p:nvPr/>
            </p:nvSpPr>
            <p:spPr>
              <a:xfrm rot="-5400000">
                <a:off x="133662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28"/>
              <p:cNvSpPr/>
              <p:nvPr/>
            </p:nvSpPr>
            <p:spPr>
              <a:xfrm rot="-5400000">
                <a:off x="1071705" y="3588601"/>
                <a:ext cx="1315930" cy="129101"/>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28"/>
              <p:cNvSpPr/>
              <p:nvPr/>
            </p:nvSpPr>
            <p:spPr>
              <a:xfrm rot="-5400000">
                <a:off x="1008135" y="3602585"/>
                <a:ext cx="1253859" cy="163203"/>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28"/>
              <p:cNvSpPr/>
              <p:nvPr/>
            </p:nvSpPr>
            <p:spPr>
              <a:xfrm rot="-5400000">
                <a:off x="91135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28"/>
              <p:cNvSpPr/>
              <p:nvPr/>
            </p:nvSpPr>
            <p:spPr>
              <a:xfrm rot="-5400000">
                <a:off x="86233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28"/>
              <p:cNvSpPr/>
              <p:nvPr/>
            </p:nvSpPr>
            <p:spPr>
              <a:xfrm rot="-5400000">
                <a:off x="86885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2" name="Google Shape;692;p28"/>
            <p:cNvGrpSpPr/>
            <p:nvPr/>
          </p:nvGrpSpPr>
          <p:grpSpPr>
            <a:xfrm rot="5400000">
              <a:off x="877357" y="-121214"/>
              <a:ext cx="563316" cy="2318030"/>
              <a:chOff x="426802" y="2674436"/>
              <a:chExt cx="397738" cy="1636680"/>
            </a:xfrm>
          </p:grpSpPr>
          <p:sp>
            <p:nvSpPr>
              <p:cNvPr id="693" name="Google Shape;693;p28"/>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28"/>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28"/>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28"/>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28"/>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28"/>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28"/>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0" name="Google Shape;700;p28"/>
            <p:cNvGrpSpPr/>
            <p:nvPr/>
          </p:nvGrpSpPr>
          <p:grpSpPr>
            <a:xfrm rot="5400000">
              <a:off x="1063656" y="-968280"/>
              <a:ext cx="190730" cy="2310083"/>
              <a:chOff x="9" y="2835115"/>
              <a:chExt cx="134668" cy="1631069"/>
            </a:xfrm>
          </p:grpSpPr>
          <p:sp>
            <p:nvSpPr>
              <p:cNvPr id="701" name="Google Shape;701;p28"/>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28"/>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28"/>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28"/>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5" name="Google Shape;705;p28"/>
            <p:cNvGrpSpPr/>
            <p:nvPr/>
          </p:nvGrpSpPr>
          <p:grpSpPr>
            <a:xfrm rot="5400000">
              <a:off x="642764" y="3490207"/>
              <a:ext cx="919147" cy="2204676"/>
              <a:chOff x="3117442" y="2754471"/>
              <a:chExt cx="648978" cy="1556645"/>
            </a:xfrm>
          </p:grpSpPr>
          <p:sp>
            <p:nvSpPr>
              <p:cNvPr id="706" name="Google Shape;706;p28"/>
              <p:cNvSpPr/>
              <p:nvPr/>
            </p:nvSpPr>
            <p:spPr>
              <a:xfrm rot="-5400000">
                <a:off x="2522788" y="3592320"/>
                <a:ext cx="1313451" cy="124142"/>
              </a:xfrm>
              <a:custGeom>
                <a:avLst/>
                <a:gdLst/>
                <a:ahLst/>
                <a:cxnLst/>
                <a:rect l="l" t="t" r="r" b="b"/>
                <a:pathLst>
                  <a:path w="30196" h="2854" extrusionOk="0">
                    <a:moveTo>
                      <a:pt x="15276" y="1"/>
                    </a:moveTo>
                    <a:lnTo>
                      <a:pt x="12666" y="2625"/>
                    </a:lnTo>
                    <a:lnTo>
                      <a:pt x="1" y="2625"/>
                    </a:lnTo>
                    <a:lnTo>
                      <a:pt x="1" y="2854"/>
                    </a:lnTo>
                    <a:lnTo>
                      <a:pt x="12780" y="2854"/>
                    </a:lnTo>
                    <a:lnTo>
                      <a:pt x="15390" y="243"/>
                    </a:lnTo>
                    <a:lnTo>
                      <a:pt x="23235" y="243"/>
                    </a:lnTo>
                    <a:lnTo>
                      <a:pt x="25374" y="2383"/>
                    </a:lnTo>
                    <a:lnTo>
                      <a:pt x="29425" y="2383"/>
                    </a:lnTo>
                    <a:cubicBezTo>
                      <a:pt x="29482" y="2554"/>
                      <a:pt x="29596" y="2625"/>
                      <a:pt x="29782" y="2625"/>
                    </a:cubicBezTo>
                    <a:cubicBezTo>
                      <a:pt x="30010" y="2625"/>
                      <a:pt x="30195" y="2497"/>
                      <a:pt x="30195" y="2269"/>
                    </a:cubicBezTo>
                    <a:cubicBezTo>
                      <a:pt x="30195" y="2083"/>
                      <a:pt x="30010" y="1912"/>
                      <a:pt x="29782" y="1912"/>
                    </a:cubicBezTo>
                    <a:cubicBezTo>
                      <a:pt x="29653" y="1912"/>
                      <a:pt x="29482" y="1969"/>
                      <a:pt x="29425" y="2140"/>
                    </a:cubicBezTo>
                    <a:lnTo>
                      <a:pt x="25503" y="2140"/>
                    </a:lnTo>
                    <a:lnTo>
                      <a:pt x="23306"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28"/>
              <p:cNvSpPr/>
              <p:nvPr/>
            </p:nvSpPr>
            <p:spPr>
              <a:xfrm rot="-5400000">
                <a:off x="3104412" y="3972336"/>
                <a:ext cx="644024" cy="33537"/>
              </a:xfrm>
              <a:custGeom>
                <a:avLst/>
                <a:gdLst/>
                <a:ahLst/>
                <a:cxnLst/>
                <a:rect l="l" t="t" r="r" b="b"/>
                <a:pathLst>
                  <a:path w="14806" h="771" extrusionOk="0">
                    <a:moveTo>
                      <a:pt x="14392" y="1"/>
                    </a:moveTo>
                    <a:cubicBezTo>
                      <a:pt x="14264" y="1"/>
                      <a:pt x="14092" y="115"/>
                      <a:pt x="14035" y="300"/>
                    </a:cubicBezTo>
                    <a:lnTo>
                      <a:pt x="1" y="300"/>
                    </a:lnTo>
                    <a:lnTo>
                      <a:pt x="1" y="543"/>
                    </a:lnTo>
                    <a:lnTo>
                      <a:pt x="14035" y="543"/>
                    </a:lnTo>
                    <a:cubicBezTo>
                      <a:pt x="14092" y="657"/>
                      <a:pt x="14264" y="771"/>
                      <a:pt x="14392" y="771"/>
                    </a:cubicBezTo>
                    <a:cubicBezTo>
                      <a:pt x="14620" y="771"/>
                      <a:pt x="14806" y="600"/>
                      <a:pt x="14806" y="414"/>
                    </a:cubicBezTo>
                    <a:cubicBezTo>
                      <a:pt x="14806" y="186"/>
                      <a:pt x="14620" y="1"/>
                      <a:pt x="1439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28"/>
              <p:cNvSpPr/>
              <p:nvPr/>
            </p:nvSpPr>
            <p:spPr>
              <a:xfrm rot="-5400000">
                <a:off x="3456174" y="4000870"/>
                <a:ext cx="452331" cy="168161"/>
              </a:xfrm>
              <a:custGeom>
                <a:avLst/>
                <a:gdLst/>
                <a:ahLst/>
                <a:cxnLst/>
                <a:rect l="l" t="t" r="r" b="b"/>
                <a:pathLst>
                  <a:path w="10399" h="3866" extrusionOk="0">
                    <a:moveTo>
                      <a:pt x="1" y="1"/>
                    </a:moveTo>
                    <a:lnTo>
                      <a:pt x="1" y="243"/>
                    </a:lnTo>
                    <a:lnTo>
                      <a:pt x="9928" y="243"/>
                    </a:lnTo>
                    <a:lnTo>
                      <a:pt x="9928" y="3153"/>
                    </a:lnTo>
                    <a:cubicBezTo>
                      <a:pt x="9757" y="3153"/>
                      <a:pt x="9628" y="3338"/>
                      <a:pt x="9628" y="3509"/>
                    </a:cubicBezTo>
                    <a:cubicBezTo>
                      <a:pt x="9628" y="3695"/>
                      <a:pt x="9814" y="3866"/>
                      <a:pt x="10042" y="3866"/>
                    </a:cubicBezTo>
                    <a:cubicBezTo>
                      <a:pt x="10227" y="3866"/>
                      <a:pt x="10398" y="3695"/>
                      <a:pt x="10398" y="3509"/>
                    </a:cubicBezTo>
                    <a:cubicBezTo>
                      <a:pt x="10398" y="3338"/>
                      <a:pt x="10284" y="3153"/>
                      <a:pt x="10170" y="3153"/>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28"/>
              <p:cNvSpPr/>
              <p:nvPr/>
            </p:nvSpPr>
            <p:spPr>
              <a:xfrm rot="-5400000">
                <a:off x="3085206" y="3642908"/>
                <a:ext cx="1140330" cy="196087"/>
              </a:xfrm>
              <a:custGeom>
                <a:avLst/>
                <a:gdLst/>
                <a:ahLst/>
                <a:cxnLst/>
                <a:rect l="l" t="t" r="r" b="b"/>
                <a:pathLst>
                  <a:path w="26216" h="4508" extrusionOk="0">
                    <a:moveTo>
                      <a:pt x="25859" y="0"/>
                    </a:moveTo>
                    <a:cubicBezTo>
                      <a:pt x="25674" y="0"/>
                      <a:pt x="25560" y="114"/>
                      <a:pt x="25503" y="229"/>
                    </a:cubicBezTo>
                    <a:lnTo>
                      <a:pt x="16531" y="229"/>
                    </a:lnTo>
                    <a:lnTo>
                      <a:pt x="12481" y="4279"/>
                    </a:lnTo>
                    <a:lnTo>
                      <a:pt x="11240" y="4279"/>
                    </a:lnTo>
                    <a:lnTo>
                      <a:pt x="11240" y="57"/>
                    </a:lnTo>
                    <a:lnTo>
                      <a:pt x="1" y="57"/>
                    </a:lnTo>
                    <a:lnTo>
                      <a:pt x="1" y="286"/>
                    </a:lnTo>
                    <a:lnTo>
                      <a:pt x="10997" y="286"/>
                    </a:lnTo>
                    <a:lnTo>
                      <a:pt x="10997" y="4507"/>
                    </a:lnTo>
                    <a:lnTo>
                      <a:pt x="12609" y="4507"/>
                    </a:lnTo>
                    <a:lnTo>
                      <a:pt x="16645" y="471"/>
                    </a:lnTo>
                    <a:lnTo>
                      <a:pt x="25503" y="471"/>
                    </a:lnTo>
                    <a:cubicBezTo>
                      <a:pt x="25560" y="642"/>
                      <a:pt x="25674" y="771"/>
                      <a:pt x="25859" y="771"/>
                    </a:cubicBezTo>
                    <a:cubicBezTo>
                      <a:pt x="26087" y="771"/>
                      <a:pt x="26216" y="585"/>
                      <a:pt x="26216" y="357"/>
                    </a:cubicBezTo>
                    <a:cubicBezTo>
                      <a:pt x="26216" y="171"/>
                      <a:pt x="26087" y="0"/>
                      <a:pt x="2585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28"/>
              <p:cNvSpPr/>
              <p:nvPr/>
            </p:nvSpPr>
            <p:spPr>
              <a:xfrm rot="-5400000">
                <a:off x="2913348" y="3546126"/>
                <a:ext cx="1336374" cy="193607"/>
              </a:xfrm>
              <a:custGeom>
                <a:avLst/>
                <a:gdLst/>
                <a:ahLst/>
                <a:cxnLst/>
                <a:rect l="l" t="t" r="r" b="b"/>
                <a:pathLst>
                  <a:path w="30723" h="4451" extrusionOk="0">
                    <a:moveTo>
                      <a:pt x="30309" y="1"/>
                    </a:moveTo>
                    <a:cubicBezTo>
                      <a:pt x="30195" y="1"/>
                      <a:pt x="30010" y="115"/>
                      <a:pt x="29953" y="300"/>
                    </a:cubicBezTo>
                    <a:lnTo>
                      <a:pt x="16232" y="300"/>
                    </a:lnTo>
                    <a:lnTo>
                      <a:pt x="12609" y="3866"/>
                    </a:lnTo>
                    <a:lnTo>
                      <a:pt x="12609" y="714"/>
                    </a:lnTo>
                    <a:lnTo>
                      <a:pt x="1" y="714"/>
                    </a:lnTo>
                    <a:lnTo>
                      <a:pt x="1" y="956"/>
                    </a:lnTo>
                    <a:lnTo>
                      <a:pt x="12367" y="956"/>
                    </a:lnTo>
                    <a:lnTo>
                      <a:pt x="12367" y="4451"/>
                    </a:lnTo>
                    <a:lnTo>
                      <a:pt x="16346" y="528"/>
                    </a:lnTo>
                    <a:lnTo>
                      <a:pt x="29953" y="528"/>
                    </a:lnTo>
                    <a:cubicBezTo>
                      <a:pt x="30010" y="657"/>
                      <a:pt x="30195" y="771"/>
                      <a:pt x="30309" y="771"/>
                    </a:cubicBezTo>
                    <a:cubicBezTo>
                      <a:pt x="30552" y="771"/>
                      <a:pt x="30723" y="600"/>
                      <a:pt x="30723" y="414"/>
                    </a:cubicBezTo>
                    <a:cubicBezTo>
                      <a:pt x="30723" y="172"/>
                      <a:pt x="30552" y="1"/>
                      <a:pt x="3030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28"/>
              <p:cNvSpPr/>
              <p:nvPr/>
            </p:nvSpPr>
            <p:spPr>
              <a:xfrm rot="-5400000">
                <a:off x="2875811" y="3622116"/>
                <a:ext cx="1233415" cy="144586"/>
              </a:xfrm>
              <a:custGeom>
                <a:avLst/>
                <a:gdLst/>
                <a:ahLst/>
                <a:cxnLst/>
                <a:rect l="l" t="t" r="r" b="b"/>
                <a:pathLst>
                  <a:path w="28356" h="3324" extrusionOk="0">
                    <a:moveTo>
                      <a:pt x="27942" y="0"/>
                    </a:moveTo>
                    <a:cubicBezTo>
                      <a:pt x="27813" y="0"/>
                      <a:pt x="27642" y="114"/>
                      <a:pt x="27585" y="228"/>
                    </a:cubicBezTo>
                    <a:lnTo>
                      <a:pt x="16175" y="228"/>
                    </a:lnTo>
                    <a:lnTo>
                      <a:pt x="13679" y="2796"/>
                    </a:lnTo>
                    <a:lnTo>
                      <a:pt x="13679" y="1127"/>
                    </a:lnTo>
                    <a:lnTo>
                      <a:pt x="1" y="1127"/>
                    </a:lnTo>
                    <a:lnTo>
                      <a:pt x="1" y="1369"/>
                    </a:lnTo>
                    <a:lnTo>
                      <a:pt x="13436" y="1369"/>
                    </a:lnTo>
                    <a:lnTo>
                      <a:pt x="13436" y="3323"/>
                    </a:lnTo>
                    <a:lnTo>
                      <a:pt x="16289" y="471"/>
                    </a:lnTo>
                    <a:lnTo>
                      <a:pt x="27585" y="471"/>
                    </a:lnTo>
                    <a:cubicBezTo>
                      <a:pt x="27642" y="656"/>
                      <a:pt x="27813" y="770"/>
                      <a:pt x="27942" y="770"/>
                    </a:cubicBezTo>
                    <a:cubicBezTo>
                      <a:pt x="28170" y="770"/>
                      <a:pt x="28355" y="585"/>
                      <a:pt x="28355" y="357"/>
                    </a:cubicBezTo>
                    <a:cubicBezTo>
                      <a:pt x="28355" y="171"/>
                      <a:pt x="28170" y="0"/>
                      <a:pt x="2794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28"/>
              <p:cNvSpPr/>
              <p:nvPr/>
            </p:nvSpPr>
            <p:spPr>
              <a:xfrm rot="-5400000">
                <a:off x="2601887" y="3552324"/>
                <a:ext cx="1419541" cy="98043"/>
              </a:xfrm>
              <a:custGeom>
                <a:avLst/>
                <a:gdLst/>
                <a:ahLst/>
                <a:cxnLst/>
                <a:rect l="l" t="t" r="r" b="b"/>
                <a:pathLst>
                  <a:path w="32635" h="2254" extrusionOk="0">
                    <a:moveTo>
                      <a:pt x="16289" y="0"/>
                    </a:moveTo>
                    <a:lnTo>
                      <a:pt x="14321" y="1897"/>
                    </a:lnTo>
                    <a:lnTo>
                      <a:pt x="1" y="1897"/>
                    </a:lnTo>
                    <a:lnTo>
                      <a:pt x="1" y="2140"/>
                    </a:lnTo>
                    <a:lnTo>
                      <a:pt x="14449" y="2140"/>
                    </a:lnTo>
                    <a:lnTo>
                      <a:pt x="16346" y="229"/>
                    </a:lnTo>
                    <a:lnTo>
                      <a:pt x="21395" y="229"/>
                    </a:lnTo>
                    <a:lnTo>
                      <a:pt x="23178" y="2012"/>
                    </a:lnTo>
                    <a:lnTo>
                      <a:pt x="31864" y="2012"/>
                    </a:lnTo>
                    <a:cubicBezTo>
                      <a:pt x="31921" y="2197"/>
                      <a:pt x="32092" y="2254"/>
                      <a:pt x="32221" y="2254"/>
                    </a:cubicBezTo>
                    <a:cubicBezTo>
                      <a:pt x="32449" y="2254"/>
                      <a:pt x="32634" y="2140"/>
                      <a:pt x="32634" y="1897"/>
                    </a:cubicBezTo>
                    <a:cubicBezTo>
                      <a:pt x="32634" y="1655"/>
                      <a:pt x="32449" y="1541"/>
                      <a:pt x="32221" y="1541"/>
                    </a:cubicBezTo>
                    <a:cubicBezTo>
                      <a:pt x="32035" y="1541"/>
                      <a:pt x="31921" y="1655"/>
                      <a:pt x="31864" y="1783"/>
                    </a:cubicBezTo>
                    <a:lnTo>
                      <a:pt x="23306" y="1783"/>
                    </a:lnTo>
                    <a:lnTo>
                      <a:pt x="2152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28"/>
              <p:cNvSpPr/>
              <p:nvPr/>
            </p:nvSpPr>
            <p:spPr>
              <a:xfrm rot="-5400000">
                <a:off x="2574592" y="3483446"/>
                <a:ext cx="1556645" cy="98696"/>
              </a:xfrm>
              <a:custGeom>
                <a:avLst/>
                <a:gdLst/>
                <a:ahLst/>
                <a:cxnLst/>
                <a:rect l="l" t="t" r="r" b="b"/>
                <a:pathLst>
                  <a:path w="35787" h="2269" extrusionOk="0">
                    <a:moveTo>
                      <a:pt x="16703" y="1"/>
                    </a:moveTo>
                    <a:lnTo>
                      <a:pt x="14806" y="1841"/>
                    </a:lnTo>
                    <a:lnTo>
                      <a:pt x="1" y="1841"/>
                    </a:lnTo>
                    <a:lnTo>
                      <a:pt x="1" y="2083"/>
                    </a:lnTo>
                    <a:lnTo>
                      <a:pt x="14920" y="2083"/>
                    </a:lnTo>
                    <a:lnTo>
                      <a:pt x="16760" y="243"/>
                    </a:lnTo>
                    <a:lnTo>
                      <a:pt x="20810" y="243"/>
                    </a:lnTo>
                    <a:lnTo>
                      <a:pt x="22593" y="2026"/>
                    </a:lnTo>
                    <a:lnTo>
                      <a:pt x="35002" y="2026"/>
                    </a:lnTo>
                    <a:cubicBezTo>
                      <a:pt x="35073" y="2140"/>
                      <a:pt x="35244" y="2269"/>
                      <a:pt x="35358" y="2269"/>
                    </a:cubicBezTo>
                    <a:cubicBezTo>
                      <a:pt x="35601" y="2269"/>
                      <a:pt x="35786" y="2083"/>
                      <a:pt x="35786" y="1912"/>
                    </a:cubicBezTo>
                    <a:cubicBezTo>
                      <a:pt x="35786" y="1670"/>
                      <a:pt x="35601" y="1484"/>
                      <a:pt x="35358" y="1484"/>
                    </a:cubicBezTo>
                    <a:cubicBezTo>
                      <a:pt x="35244" y="1484"/>
                      <a:pt x="35073" y="1613"/>
                      <a:pt x="35002" y="1784"/>
                    </a:cubicBezTo>
                    <a:lnTo>
                      <a:pt x="22650" y="1784"/>
                    </a:lnTo>
                    <a:lnTo>
                      <a:pt x="2092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28"/>
              <p:cNvSpPr/>
              <p:nvPr/>
            </p:nvSpPr>
            <p:spPr>
              <a:xfrm rot="-5400000">
                <a:off x="2516589" y="3511045"/>
                <a:ext cx="1499576" cy="100566"/>
              </a:xfrm>
              <a:custGeom>
                <a:avLst/>
                <a:gdLst/>
                <a:ahLst/>
                <a:cxnLst/>
                <a:rect l="l" t="t" r="r" b="b"/>
                <a:pathLst>
                  <a:path w="34475" h="2312" extrusionOk="0">
                    <a:moveTo>
                      <a:pt x="15747" y="1"/>
                    </a:moveTo>
                    <a:lnTo>
                      <a:pt x="13679" y="2012"/>
                    </a:lnTo>
                    <a:lnTo>
                      <a:pt x="1" y="2012"/>
                    </a:lnTo>
                    <a:lnTo>
                      <a:pt x="1" y="2254"/>
                    </a:lnTo>
                    <a:lnTo>
                      <a:pt x="13793" y="2254"/>
                    </a:lnTo>
                    <a:lnTo>
                      <a:pt x="15818" y="229"/>
                    </a:lnTo>
                    <a:lnTo>
                      <a:pt x="22108" y="229"/>
                    </a:lnTo>
                    <a:lnTo>
                      <a:pt x="24019" y="2069"/>
                    </a:lnTo>
                    <a:lnTo>
                      <a:pt x="33761" y="2069"/>
                    </a:lnTo>
                    <a:cubicBezTo>
                      <a:pt x="33818" y="2197"/>
                      <a:pt x="33932" y="2311"/>
                      <a:pt x="34117" y="2311"/>
                    </a:cubicBezTo>
                    <a:cubicBezTo>
                      <a:pt x="34289" y="2311"/>
                      <a:pt x="34474" y="2140"/>
                      <a:pt x="34474" y="1955"/>
                    </a:cubicBezTo>
                    <a:cubicBezTo>
                      <a:pt x="34474" y="1712"/>
                      <a:pt x="34289" y="1541"/>
                      <a:pt x="34117" y="1541"/>
                    </a:cubicBezTo>
                    <a:cubicBezTo>
                      <a:pt x="33932" y="1541"/>
                      <a:pt x="33761" y="1655"/>
                      <a:pt x="33761" y="1841"/>
                    </a:cubicBezTo>
                    <a:lnTo>
                      <a:pt x="24076" y="1841"/>
                    </a:lnTo>
                    <a:lnTo>
                      <a:pt x="2223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28"/>
              <p:cNvSpPr/>
              <p:nvPr/>
            </p:nvSpPr>
            <p:spPr>
              <a:xfrm rot="-5400000">
                <a:off x="2595407" y="3628314"/>
                <a:ext cx="1251380" cy="114224"/>
              </a:xfrm>
              <a:custGeom>
                <a:avLst/>
                <a:gdLst/>
                <a:ahLst/>
                <a:cxnLst/>
                <a:rect l="l" t="t" r="r" b="b"/>
                <a:pathLst>
                  <a:path w="28769" h="2626" extrusionOk="0">
                    <a:moveTo>
                      <a:pt x="15519" y="1"/>
                    </a:moveTo>
                    <a:lnTo>
                      <a:pt x="13137" y="2383"/>
                    </a:lnTo>
                    <a:lnTo>
                      <a:pt x="1" y="2383"/>
                    </a:lnTo>
                    <a:lnTo>
                      <a:pt x="1" y="2625"/>
                    </a:lnTo>
                    <a:lnTo>
                      <a:pt x="13251" y="2625"/>
                    </a:lnTo>
                    <a:lnTo>
                      <a:pt x="15633" y="243"/>
                    </a:lnTo>
                    <a:lnTo>
                      <a:pt x="22707" y="243"/>
                    </a:lnTo>
                    <a:lnTo>
                      <a:pt x="24547" y="2083"/>
                    </a:lnTo>
                    <a:lnTo>
                      <a:pt x="28056" y="2083"/>
                    </a:lnTo>
                    <a:cubicBezTo>
                      <a:pt x="28056" y="2268"/>
                      <a:pt x="28227" y="2383"/>
                      <a:pt x="28412" y="2383"/>
                    </a:cubicBezTo>
                    <a:cubicBezTo>
                      <a:pt x="28583" y="2383"/>
                      <a:pt x="28769" y="2197"/>
                      <a:pt x="28769" y="1969"/>
                    </a:cubicBezTo>
                    <a:cubicBezTo>
                      <a:pt x="28769" y="1784"/>
                      <a:pt x="28583" y="1612"/>
                      <a:pt x="28412" y="1612"/>
                    </a:cubicBezTo>
                    <a:cubicBezTo>
                      <a:pt x="28227" y="1612"/>
                      <a:pt x="28113" y="1726"/>
                      <a:pt x="28056" y="1841"/>
                    </a:cubicBezTo>
                    <a:lnTo>
                      <a:pt x="24661" y="1841"/>
                    </a:lnTo>
                    <a:lnTo>
                      <a:pt x="2282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6" name="Google Shape;716;p28"/>
            <p:cNvGrpSpPr/>
            <p:nvPr/>
          </p:nvGrpSpPr>
          <p:grpSpPr>
            <a:xfrm rot="5400000">
              <a:off x="694172" y="2228984"/>
              <a:ext cx="622150" cy="2010496"/>
              <a:chOff x="2474121" y="2891575"/>
              <a:chExt cx="439279" cy="1419541"/>
            </a:xfrm>
          </p:grpSpPr>
          <p:sp>
            <p:nvSpPr>
              <p:cNvPr id="717" name="Google Shape;717;p28"/>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28"/>
              <p:cNvSpPr/>
              <p:nvPr/>
            </p:nvSpPr>
            <p:spPr>
              <a:xfrm rot="-5400000">
                <a:off x="2568095"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28"/>
              <p:cNvSpPr/>
              <p:nvPr/>
            </p:nvSpPr>
            <p:spPr>
              <a:xfrm rot="-5400000">
                <a:off x="2612136"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28"/>
              <p:cNvSpPr/>
              <p:nvPr/>
            </p:nvSpPr>
            <p:spPr>
              <a:xfrm rot="-5400000">
                <a:off x="2177879" y="3666157"/>
                <a:ext cx="1160818" cy="129101"/>
              </a:xfrm>
              <a:custGeom>
                <a:avLst/>
                <a:gdLst/>
                <a:ahLst/>
                <a:cxnLst/>
                <a:rect l="l" t="t" r="r" b="b"/>
                <a:pathLst>
                  <a:path w="26687" h="2968" extrusionOk="0">
                    <a:moveTo>
                      <a:pt x="1" y="0"/>
                    </a:moveTo>
                    <a:lnTo>
                      <a:pt x="1" y="243"/>
                    </a:lnTo>
                    <a:lnTo>
                      <a:pt x="12310" y="243"/>
                    </a:lnTo>
                    <a:lnTo>
                      <a:pt x="12310" y="2739"/>
                    </a:lnTo>
                    <a:lnTo>
                      <a:pt x="25973" y="2739"/>
                    </a:lnTo>
                    <a:cubicBezTo>
                      <a:pt x="26030" y="2910"/>
                      <a:pt x="26159" y="2967"/>
                      <a:pt x="26330" y="2967"/>
                    </a:cubicBezTo>
                    <a:cubicBezTo>
                      <a:pt x="26572" y="2967"/>
                      <a:pt x="26687" y="2853"/>
                      <a:pt x="26687" y="2611"/>
                    </a:cubicBezTo>
                    <a:cubicBezTo>
                      <a:pt x="26687" y="2439"/>
                      <a:pt x="26572" y="2254"/>
                      <a:pt x="26330" y="2254"/>
                    </a:cubicBezTo>
                    <a:cubicBezTo>
                      <a:pt x="26159" y="2254"/>
                      <a:pt x="26030" y="2382"/>
                      <a:pt x="25973" y="2496"/>
                    </a:cubicBezTo>
                    <a:lnTo>
                      <a:pt x="12538" y="2496"/>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28"/>
              <p:cNvSpPr/>
              <p:nvPr/>
            </p:nvSpPr>
            <p:spPr>
              <a:xfrm rot="-5400000">
                <a:off x="2081076" y="3607849"/>
                <a:ext cx="1271867" cy="134668"/>
              </a:xfrm>
              <a:custGeom>
                <a:avLst/>
                <a:gdLst/>
                <a:ahLst/>
                <a:cxnLst/>
                <a:rect l="l" t="t" r="r" b="b"/>
                <a:pathLst>
                  <a:path w="29240" h="3096" extrusionOk="0">
                    <a:moveTo>
                      <a:pt x="1" y="1"/>
                    </a:moveTo>
                    <a:lnTo>
                      <a:pt x="1" y="243"/>
                    </a:lnTo>
                    <a:lnTo>
                      <a:pt x="13436" y="243"/>
                    </a:lnTo>
                    <a:lnTo>
                      <a:pt x="13436" y="2853"/>
                    </a:lnTo>
                    <a:lnTo>
                      <a:pt x="28526" y="2853"/>
                    </a:lnTo>
                    <a:cubicBezTo>
                      <a:pt x="28526" y="2967"/>
                      <a:pt x="28712" y="3096"/>
                      <a:pt x="28883" y="3096"/>
                    </a:cubicBezTo>
                    <a:cubicBezTo>
                      <a:pt x="29068" y="3096"/>
                      <a:pt x="29240" y="2910"/>
                      <a:pt x="29240" y="2739"/>
                    </a:cubicBezTo>
                    <a:cubicBezTo>
                      <a:pt x="29240" y="2497"/>
                      <a:pt x="29068" y="2326"/>
                      <a:pt x="28883" y="2326"/>
                    </a:cubicBezTo>
                    <a:cubicBezTo>
                      <a:pt x="28712" y="2326"/>
                      <a:pt x="28526" y="2440"/>
                      <a:pt x="28526" y="2611"/>
                    </a:cubicBezTo>
                    <a:lnTo>
                      <a:pt x="13679" y="2611"/>
                    </a:lnTo>
                    <a:lnTo>
                      <a:pt x="1367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28"/>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28"/>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28"/>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5" name="Google Shape;725;p28"/>
            <p:cNvGrpSpPr/>
            <p:nvPr/>
          </p:nvGrpSpPr>
          <p:grpSpPr>
            <a:xfrm rot="5400000" flipH="1">
              <a:off x="794342" y="545915"/>
              <a:ext cx="391933" cy="1980617"/>
              <a:chOff x="1015564" y="2912672"/>
              <a:chExt cx="276730" cy="1398445"/>
            </a:xfrm>
          </p:grpSpPr>
          <p:sp>
            <p:nvSpPr>
              <p:cNvPr id="726" name="Google Shape;726;p28"/>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28"/>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28"/>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28"/>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28"/>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1" name="Google Shape;731;p28"/>
            <p:cNvGrpSpPr/>
            <p:nvPr/>
          </p:nvGrpSpPr>
          <p:grpSpPr>
            <a:xfrm rot="5400000">
              <a:off x="722663" y="-419739"/>
              <a:ext cx="432406" cy="1877736"/>
              <a:chOff x="4792514" y="2979701"/>
              <a:chExt cx="305307" cy="1325804"/>
            </a:xfrm>
          </p:grpSpPr>
          <p:sp>
            <p:nvSpPr>
              <p:cNvPr id="732" name="Google Shape;732;p28"/>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28"/>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28"/>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28"/>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28"/>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7" name="Google Shape;737;p28"/>
            <p:cNvGrpSpPr/>
            <p:nvPr/>
          </p:nvGrpSpPr>
          <p:grpSpPr>
            <a:xfrm rot="5400000">
              <a:off x="893185" y="2543561"/>
              <a:ext cx="659052" cy="2445426"/>
              <a:chOff x="4128096" y="2589445"/>
              <a:chExt cx="465334" cy="1726630"/>
            </a:xfrm>
          </p:grpSpPr>
          <p:sp>
            <p:nvSpPr>
              <p:cNvPr id="738" name="Google Shape;738;p28"/>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28"/>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28"/>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28"/>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28"/>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28"/>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28"/>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28"/>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28"/>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28"/>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28"/>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2095581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749"/>
        <p:cNvGrpSpPr/>
        <p:nvPr/>
      </p:nvGrpSpPr>
      <p:grpSpPr>
        <a:xfrm>
          <a:off x="0" y="0"/>
          <a:ext cx="0" cy="0"/>
          <a:chOff x="0" y="0"/>
          <a:chExt cx="0" cy="0"/>
        </a:xfrm>
      </p:grpSpPr>
      <p:sp>
        <p:nvSpPr>
          <p:cNvPr id="750" name="Google Shape;750;p29"/>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51" name="Google Shape;751;p29"/>
          <p:cNvGrpSpPr/>
          <p:nvPr/>
        </p:nvGrpSpPr>
        <p:grpSpPr>
          <a:xfrm rot="10800000">
            <a:off x="575425" y="5"/>
            <a:ext cx="751088" cy="3090707"/>
            <a:chOff x="426802" y="2674436"/>
            <a:chExt cx="397738" cy="1636680"/>
          </a:xfrm>
        </p:grpSpPr>
        <p:sp>
          <p:nvSpPr>
            <p:cNvPr id="752" name="Google Shape;752;p29"/>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9"/>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29"/>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29"/>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29"/>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29"/>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29"/>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9" name="Google Shape;759;p29"/>
          <p:cNvGrpSpPr/>
          <p:nvPr/>
        </p:nvGrpSpPr>
        <p:grpSpPr>
          <a:xfrm>
            <a:off x="11099321" y="3499550"/>
            <a:ext cx="715371" cy="3371596"/>
            <a:chOff x="8143116" y="2624662"/>
            <a:chExt cx="536528" cy="2528697"/>
          </a:xfrm>
        </p:grpSpPr>
        <p:sp>
          <p:nvSpPr>
            <p:cNvPr id="760" name="Google Shape;760;p29"/>
            <p:cNvSpPr/>
            <p:nvPr/>
          </p:nvSpPr>
          <p:spPr>
            <a:xfrm rot="-5400000">
              <a:off x="7445679" y="3919393"/>
              <a:ext cx="2235397" cy="232533"/>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29"/>
            <p:cNvSpPr/>
            <p:nvPr/>
          </p:nvSpPr>
          <p:spPr>
            <a:xfrm rot="-5400000">
              <a:off x="7411119" y="4023081"/>
              <a:ext cx="1987401" cy="273156"/>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29"/>
            <p:cNvSpPr/>
            <p:nvPr/>
          </p:nvSpPr>
          <p:spPr>
            <a:xfrm rot="-5400000">
              <a:off x="7217368" y="3764970"/>
              <a:ext cx="2528697" cy="248080"/>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29"/>
            <p:cNvSpPr/>
            <p:nvPr/>
          </p:nvSpPr>
          <p:spPr>
            <a:xfrm rot="-5400000">
              <a:off x="7095211" y="3791843"/>
              <a:ext cx="2409421" cy="313611"/>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4" name="Google Shape;764;p29"/>
          <p:cNvSpPr txBox="1">
            <a:spLocks noGrp="1"/>
          </p:cNvSpPr>
          <p:nvPr>
            <p:ph type="title" hasCustomPrompt="1"/>
          </p:nvPr>
        </p:nvSpPr>
        <p:spPr>
          <a:xfrm>
            <a:off x="1767533" y="3429000"/>
            <a:ext cx="1865200" cy="58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765" name="Google Shape;765;p29"/>
          <p:cNvSpPr txBox="1">
            <a:spLocks noGrp="1"/>
          </p:cNvSpPr>
          <p:nvPr>
            <p:ph type="subTitle" idx="1"/>
          </p:nvPr>
        </p:nvSpPr>
        <p:spPr>
          <a:xfrm>
            <a:off x="1251333" y="4838900"/>
            <a:ext cx="2897600" cy="117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766" name="Google Shape;766;p29"/>
          <p:cNvSpPr txBox="1">
            <a:spLocks noGrp="1"/>
          </p:cNvSpPr>
          <p:nvPr>
            <p:ph type="subTitle" idx="2"/>
          </p:nvPr>
        </p:nvSpPr>
        <p:spPr>
          <a:xfrm>
            <a:off x="1251333" y="4278133"/>
            <a:ext cx="2897600" cy="67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667">
                <a:solidFill>
                  <a:schemeClr val="dk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767" name="Google Shape;767;p29"/>
          <p:cNvSpPr txBox="1">
            <a:spLocks noGrp="1"/>
          </p:cNvSpPr>
          <p:nvPr>
            <p:ph type="title" idx="3" hasCustomPrompt="1"/>
          </p:nvPr>
        </p:nvSpPr>
        <p:spPr>
          <a:xfrm>
            <a:off x="5164133" y="3429000"/>
            <a:ext cx="1863600" cy="58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768" name="Google Shape;768;p29"/>
          <p:cNvSpPr txBox="1">
            <a:spLocks noGrp="1"/>
          </p:cNvSpPr>
          <p:nvPr>
            <p:ph type="subTitle" idx="4"/>
          </p:nvPr>
        </p:nvSpPr>
        <p:spPr>
          <a:xfrm>
            <a:off x="4647200" y="4838900"/>
            <a:ext cx="2897600" cy="117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769" name="Google Shape;769;p29"/>
          <p:cNvSpPr txBox="1">
            <a:spLocks noGrp="1"/>
          </p:cNvSpPr>
          <p:nvPr>
            <p:ph type="subTitle" idx="5"/>
          </p:nvPr>
        </p:nvSpPr>
        <p:spPr>
          <a:xfrm>
            <a:off x="4647200" y="4278133"/>
            <a:ext cx="2897600" cy="67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667">
                <a:solidFill>
                  <a:schemeClr val="dk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770" name="Google Shape;770;p29"/>
          <p:cNvSpPr txBox="1">
            <a:spLocks noGrp="1"/>
          </p:cNvSpPr>
          <p:nvPr>
            <p:ph type="title" idx="6" hasCustomPrompt="1"/>
          </p:nvPr>
        </p:nvSpPr>
        <p:spPr>
          <a:xfrm>
            <a:off x="8556900" y="3429000"/>
            <a:ext cx="1863600" cy="58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771" name="Google Shape;771;p29"/>
          <p:cNvSpPr txBox="1">
            <a:spLocks noGrp="1"/>
          </p:cNvSpPr>
          <p:nvPr>
            <p:ph type="subTitle" idx="7"/>
          </p:nvPr>
        </p:nvSpPr>
        <p:spPr>
          <a:xfrm>
            <a:off x="8043067" y="4838900"/>
            <a:ext cx="2897600" cy="117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772" name="Google Shape;772;p29"/>
          <p:cNvSpPr txBox="1">
            <a:spLocks noGrp="1"/>
          </p:cNvSpPr>
          <p:nvPr>
            <p:ph type="subTitle" idx="8"/>
          </p:nvPr>
        </p:nvSpPr>
        <p:spPr>
          <a:xfrm>
            <a:off x="8043067" y="4278133"/>
            <a:ext cx="2897600" cy="67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667">
                <a:solidFill>
                  <a:schemeClr val="dk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773" name="Google Shape;773;p29"/>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201748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74"/>
        <p:cNvGrpSpPr/>
        <p:nvPr/>
      </p:nvGrpSpPr>
      <p:grpSpPr>
        <a:xfrm>
          <a:off x="0" y="0"/>
          <a:ext cx="0" cy="0"/>
          <a:chOff x="0" y="0"/>
          <a:chExt cx="0" cy="0"/>
        </a:xfrm>
      </p:grpSpPr>
      <p:sp>
        <p:nvSpPr>
          <p:cNvPr id="775" name="Google Shape;775;p30"/>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6" name="Google Shape;776;p30"/>
          <p:cNvSpPr txBox="1">
            <a:spLocks noGrp="1"/>
          </p:cNvSpPr>
          <p:nvPr>
            <p:ph type="title"/>
          </p:nvPr>
        </p:nvSpPr>
        <p:spPr>
          <a:xfrm>
            <a:off x="3130600" y="867867"/>
            <a:ext cx="5930800" cy="129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777" name="Google Shape;777;p30"/>
          <p:cNvSpPr txBox="1">
            <a:spLocks noGrp="1"/>
          </p:cNvSpPr>
          <p:nvPr>
            <p:ph type="subTitle" idx="1"/>
          </p:nvPr>
        </p:nvSpPr>
        <p:spPr>
          <a:xfrm>
            <a:off x="3130533" y="2282483"/>
            <a:ext cx="5930800" cy="146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8" name="Google Shape;778;p30"/>
          <p:cNvSpPr txBox="1"/>
          <p:nvPr/>
        </p:nvSpPr>
        <p:spPr>
          <a:xfrm>
            <a:off x="2798800" y="4815933"/>
            <a:ext cx="6594400" cy="7416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400"/>
              </a:spcBef>
              <a:spcAft>
                <a:spcPts val="0"/>
              </a:spcAft>
              <a:buNone/>
            </a:pPr>
            <a:r>
              <a:rPr lang="en" sz="1600">
                <a:solidFill>
                  <a:schemeClr val="dk1"/>
                </a:solidFill>
                <a:latin typeface="Catamaran"/>
                <a:ea typeface="Catamaran"/>
                <a:cs typeface="Catamaran"/>
                <a:sym typeface="Catamaran"/>
              </a:rPr>
              <a:t>CREDITS: This presentation template was created by </a:t>
            </a:r>
            <a:r>
              <a:rPr lang="en" sz="1600" b="1">
                <a:solidFill>
                  <a:schemeClr val="hlink"/>
                </a:solidFill>
                <a:uFill>
                  <a:noFill/>
                </a:uFill>
                <a:latin typeface="Catamaran"/>
                <a:ea typeface="Catamaran"/>
                <a:cs typeface="Catamaran"/>
                <a:sym typeface="Catamaran"/>
                <a:hlinkClick r:id="rId2"/>
              </a:rPr>
              <a:t>Slidesgo</a:t>
            </a:r>
            <a:r>
              <a:rPr lang="en" sz="1600" b="1">
                <a:solidFill>
                  <a:schemeClr val="dk1"/>
                </a:solidFill>
                <a:latin typeface="Catamaran"/>
                <a:ea typeface="Catamaran"/>
                <a:cs typeface="Catamaran"/>
                <a:sym typeface="Catamaran"/>
              </a:rPr>
              <a:t>,</a:t>
            </a:r>
            <a:r>
              <a:rPr lang="en" sz="1600">
                <a:solidFill>
                  <a:schemeClr val="dk1"/>
                </a:solidFill>
                <a:latin typeface="Catamaran"/>
                <a:ea typeface="Catamaran"/>
                <a:cs typeface="Catamaran"/>
                <a:sym typeface="Catamaran"/>
              </a:rPr>
              <a:t> and includes icons by </a:t>
            </a:r>
            <a:r>
              <a:rPr lang="en" sz="1600" b="1">
                <a:solidFill>
                  <a:schemeClr val="dk1"/>
                </a:solidFill>
                <a:uFill>
                  <a:noFill/>
                </a:uFill>
                <a:latin typeface="Catamaran"/>
                <a:ea typeface="Catamaran"/>
                <a:cs typeface="Catamaran"/>
                <a:sym typeface="Catamaran"/>
                <a:hlinkClick r:id="rId3">
                  <a:extLst>
                    <a:ext uri="{A12FA001-AC4F-418D-AE19-62706E023703}">
                      <ahyp:hlinkClr xmlns:ahyp="http://schemas.microsoft.com/office/drawing/2018/hyperlinkcolor" xmlns="" val="tx"/>
                    </a:ext>
                  </a:extLst>
                </a:hlinkClick>
              </a:rPr>
              <a:t>Flaticon</a:t>
            </a:r>
            <a:r>
              <a:rPr lang="en" sz="1600">
                <a:solidFill>
                  <a:schemeClr val="dk1"/>
                </a:solidFill>
                <a:latin typeface="Catamaran"/>
                <a:ea typeface="Catamaran"/>
                <a:cs typeface="Catamaran"/>
                <a:sym typeface="Catamaran"/>
              </a:rPr>
              <a:t>, and infographics &amp; images by </a:t>
            </a:r>
            <a:r>
              <a:rPr lang="en" sz="1600" b="1">
                <a:solidFill>
                  <a:schemeClr val="dk1"/>
                </a:solidFill>
                <a:uFill>
                  <a:noFill/>
                </a:uFill>
                <a:latin typeface="Catamaran"/>
                <a:ea typeface="Catamaran"/>
                <a:cs typeface="Catamaran"/>
                <a:sym typeface="Catamaran"/>
                <a:hlinkClick r:id="rId4">
                  <a:extLst>
                    <a:ext uri="{A12FA001-AC4F-418D-AE19-62706E023703}">
                      <ahyp:hlinkClr xmlns:ahyp="http://schemas.microsoft.com/office/drawing/2018/hyperlinkcolor" xmlns="" val="tx"/>
                    </a:ext>
                  </a:extLst>
                </a:hlinkClick>
              </a:rPr>
              <a:t>Freepik</a:t>
            </a:r>
            <a:r>
              <a:rPr lang="en" sz="1600" b="1">
                <a:solidFill>
                  <a:schemeClr val="dk1"/>
                </a:solidFill>
                <a:latin typeface="Catamaran"/>
                <a:ea typeface="Catamaran"/>
                <a:cs typeface="Catamaran"/>
                <a:sym typeface="Catamaran"/>
              </a:rPr>
              <a:t> </a:t>
            </a:r>
            <a:endParaRPr sz="1600" b="1">
              <a:solidFill>
                <a:schemeClr val="dk1"/>
              </a:solidFill>
              <a:latin typeface="Catamaran"/>
              <a:ea typeface="Catamaran"/>
              <a:cs typeface="Catamaran"/>
              <a:sym typeface="Catamaran"/>
            </a:endParaRPr>
          </a:p>
        </p:txBody>
      </p:sp>
      <p:pic>
        <p:nvPicPr>
          <p:cNvPr id="779" name="Google Shape;779;p30"/>
          <p:cNvPicPr preferRelativeResize="0"/>
          <p:nvPr/>
        </p:nvPicPr>
        <p:blipFill rotWithShape="1">
          <a:blip r:embed="rId5">
            <a:alphaModFix/>
          </a:blip>
          <a:srcRect l="2950" b="3660"/>
          <a:stretch/>
        </p:blipFill>
        <p:spPr>
          <a:xfrm rot="-5400000" flipH="1">
            <a:off x="9755534" y="1360400"/>
            <a:ext cx="3791733" cy="1070933"/>
          </a:xfrm>
          <a:prstGeom prst="rect">
            <a:avLst/>
          </a:prstGeom>
          <a:noFill/>
          <a:ln>
            <a:noFill/>
          </a:ln>
        </p:spPr>
      </p:pic>
      <p:pic>
        <p:nvPicPr>
          <p:cNvPr id="780" name="Google Shape;780;p30"/>
          <p:cNvPicPr preferRelativeResize="0"/>
          <p:nvPr/>
        </p:nvPicPr>
        <p:blipFill rotWithShape="1">
          <a:blip r:embed="rId6">
            <a:alphaModFix/>
          </a:blip>
          <a:srcRect l="2922" b="5731"/>
          <a:stretch/>
        </p:blipFill>
        <p:spPr>
          <a:xfrm rot="5400000" flipH="1">
            <a:off x="-1363099" y="4400367"/>
            <a:ext cx="3818700" cy="1092500"/>
          </a:xfrm>
          <a:prstGeom prst="rect">
            <a:avLst/>
          </a:prstGeom>
          <a:noFill/>
          <a:ln>
            <a:noFill/>
          </a:ln>
        </p:spPr>
      </p:pic>
    </p:spTree>
    <p:extLst>
      <p:ext uri="{BB962C8B-B14F-4D97-AF65-F5344CB8AC3E}">
        <p14:creationId xmlns:p14="http://schemas.microsoft.com/office/powerpoint/2010/main" val="2182758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2"/>
        <p:cNvGrpSpPr/>
        <p:nvPr/>
      </p:nvGrpSpPr>
      <p:grpSpPr>
        <a:xfrm>
          <a:off x="0" y="0"/>
          <a:ext cx="0" cy="0"/>
          <a:chOff x="0" y="0"/>
          <a:chExt cx="0" cy="0"/>
        </a:xfrm>
      </p:grpSpPr>
      <p:sp>
        <p:nvSpPr>
          <p:cNvPr id="123" name="Google Shape;123;p4"/>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25" name="Google Shape;125;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Nunito Light"/>
              <a:buChar char="●"/>
              <a:defRPr sz="1667"/>
            </a:lvl1pPr>
            <a:lvl2pPr marL="1219170" lvl="1" indent="-423323" rtl="0">
              <a:lnSpc>
                <a:spcPct val="115000"/>
              </a:lnSpc>
              <a:spcBef>
                <a:spcPts val="2133"/>
              </a:spcBef>
              <a:spcAft>
                <a:spcPts val="0"/>
              </a:spcAft>
              <a:buSzPts val="1400"/>
              <a:buFont typeface="Nunito Light"/>
              <a:buChar char="○"/>
              <a:defRPr/>
            </a:lvl2pPr>
            <a:lvl3pPr marL="1828754" lvl="2" indent="-423323" rtl="0">
              <a:lnSpc>
                <a:spcPct val="115000"/>
              </a:lnSpc>
              <a:spcBef>
                <a:spcPts val="2133"/>
              </a:spcBef>
              <a:spcAft>
                <a:spcPts val="0"/>
              </a:spcAft>
              <a:buSzPts val="1400"/>
              <a:buFont typeface="Nunito Light"/>
              <a:buChar char="■"/>
              <a:defRPr/>
            </a:lvl3pPr>
            <a:lvl4pPr marL="2438339" lvl="3" indent="-423323" rtl="0">
              <a:lnSpc>
                <a:spcPct val="115000"/>
              </a:lnSpc>
              <a:spcBef>
                <a:spcPts val="2133"/>
              </a:spcBef>
              <a:spcAft>
                <a:spcPts val="0"/>
              </a:spcAft>
              <a:buSzPts val="1400"/>
              <a:buFont typeface="Nunito Light"/>
              <a:buChar char="●"/>
              <a:defRPr/>
            </a:lvl4pPr>
            <a:lvl5pPr marL="3047924" lvl="4" indent="-423323" rtl="0">
              <a:lnSpc>
                <a:spcPct val="115000"/>
              </a:lnSpc>
              <a:spcBef>
                <a:spcPts val="2133"/>
              </a:spcBef>
              <a:spcAft>
                <a:spcPts val="0"/>
              </a:spcAft>
              <a:buSzPts val="1400"/>
              <a:buFont typeface="Nunito Light"/>
              <a:buChar char="○"/>
              <a:defRPr/>
            </a:lvl5pPr>
            <a:lvl6pPr marL="3657509" lvl="5" indent="-423323" rtl="0">
              <a:lnSpc>
                <a:spcPct val="115000"/>
              </a:lnSpc>
              <a:spcBef>
                <a:spcPts val="2133"/>
              </a:spcBef>
              <a:spcAft>
                <a:spcPts val="0"/>
              </a:spcAft>
              <a:buSzPts val="1400"/>
              <a:buFont typeface="Nunito Light"/>
              <a:buChar char="■"/>
              <a:defRPr/>
            </a:lvl6pPr>
            <a:lvl7pPr marL="4267093" lvl="6" indent="-423323" rtl="0">
              <a:lnSpc>
                <a:spcPct val="115000"/>
              </a:lnSpc>
              <a:spcBef>
                <a:spcPts val="2133"/>
              </a:spcBef>
              <a:spcAft>
                <a:spcPts val="0"/>
              </a:spcAft>
              <a:buSzPts val="1400"/>
              <a:buFont typeface="Nunito Light"/>
              <a:buChar char="●"/>
              <a:defRPr/>
            </a:lvl7pPr>
            <a:lvl8pPr marL="4876678" lvl="7" indent="-423323" rtl="0">
              <a:lnSpc>
                <a:spcPct val="115000"/>
              </a:lnSpc>
              <a:spcBef>
                <a:spcPts val="2133"/>
              </a:spcBef>
              <a:spcAft>
                <a:spcPts val="0"/>
              </a:spcAft>
              <a:buSzPts val="1400"/>
              <a:buFont typeface="Nunito Light"/>
              <a:buChar char="○"/>
              <a:defRPr/>
            </a:lvl8pPr>
            <a:lvl9pPr marL="5486263" lvl="8" indent="-423323" rtl="0">
              <a:lnSpc>
                <a:spcPct val="115000"/>
              </a:lnSpc>
              <a:spcBef>
                <a:spcPts val="2133"/>
              </a:spcBef>
              <a:spcAft>
                <a:spcPts val="2133"/>
              </a:spcAft>
              <a:buSzPts val="1400"/>
              <a:buFont typeface="Nunito Light"/>
              <a:buChar char="■"/>
              <a:defRPr/>
            </a:lvl9pPr>
          </a:lstStyle>
          <a:p>
            <a:pPr lvl="0"/>
            <a:r>
              <a:rPr lang="en-US"/>
              <a:t>Click to edit Master text styles</a:t>
            </a:r>
          </a:p>
        </p:txBody>
      </p:sp>
      <p:grpSp>
        <p:nvGrpSpPr>
          <p:cNvPr id="126" name="Google Shape;126;p4"/>
          <p:cNvGrpSpPr/>
          <p:nvPr/>
        </p:nvGrpSpPr>
        <p:grpSpPr>
          <a:xfrm>
            <a:off x="10295757" y="3747574"/>
            <a:ext cx="1003020" cy="3241285"/>
            <a:chOff x="2474121" y="2891575"/>
            <a:chExt cx="439279" cy="1419541"/>
          </a:xfrm>
        </p:grpSpPr>
        <p:sp>
          <p:nvSpPr>
            <p:cNvPr id="127" name="Google Shape;127;p4"/>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4"/>
            <p:cNvSpPr/>
            <p:nvPr/>
          </p:nvSpPr>
          <p:spPr>
            <a:xfrm rot="-5400000">
              <a:off x="2568095"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4"/>
            <p:cNvSpPr/>
            <p:nvPr/>
          </p:nvSpPr>
          <p:spPr>
            <a:xfrm rot="-5400000">
              <a:off x="2612136"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4"/>
            <p:cNvSpPr/>
            <p:nvPr/>
          </p:nvSpPr>
          <p:spPr>
            <a:xfrm rot="-5400000">
              <a:off x="2177879" y="3666157"/>
              <a:ext cx="1160818" cy="129101"/>
            </a:xfrm>
            <a:custGeom>
              <a:avLst/>
              <a:gdLst/>
              <a:ahLst/>
              <a:cxnLst/>
              <a:rect l="l" t="t" r="r" b="b"/>
              <a:pathLst>
                <a:path w="26687" h="2968" extrusionOk="0">
                  <a:moveTo>
                    <a:pt x="1" y="0"/>
                  </a:moveTo>
                  <a:lnTo>
                    <a:pt x="1" y="243"/>
                  </a:lnTo>
                  <a:lnTo>
                    <a:pt x="12310" y="243"/>
                  </a:lnTo>
                  <a:lnTo>
                    <a:pt x="12310" y="2739"/>
                  </a:lnTo>
                  <a:lnTo>
                    <a:pt x="25973" y="2739"/>
                  </a:lnTo>
                  <a:cubicBezTo>
                    <a:pt x="26030" y="2910"/>
                    <a:pt x="26159" y="2967"/>
                    <a:pt x="26330" y="2967"/>
                  </a:cubicBezTo>
                  <a:cubicBezTo>
                    <a:pt x="26572" y="2967"/>
                    <a:pt x="26687" y="2853"/>
                    <a:pt x="26687" y="2611"/>
                  </a:cubicBezTo>
                  <a:cubicBezTo>
                    <a:pt x="26687" y="2439"/>
                    <a:pt x="26572" y="2254"/>
                    <a:pt x="26330" y="2254"/>
                  </a:cubicBezTo>
                  <a:cubicBezTo>
                    <a:pt x="26159" y="2254"/>
                    <a:pt x="26030" y="2382"/>
                    <a:pt x="25973" y="2496"/>
                  </a:cubicBezTo>
                  <a:lnTo>
                    <a:pt x="12538" y="2496"/>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4"/>
            <p:cNvSpPr/>
            <p:nvPr/>
          </p:nvSpPr>
          <p:spPr>
            <a:xfrm rot="-5400000">
              <a:off x="2081076" y="3607849"/>
              <a:ext cx="1271867" cy="134668"/>
            </a:xfrm>
            <a:custGeom>
              <a:avLst/>
              <a:gdLst/>
              <a:ahLst/>
              <a:cxnLst/>
              <a:rect l="l" t="t" r="r" b="b"/>
              <a:pathLst>
                <a:path w="29240" h="3096" extrusionOk="0">
                  <a:moveTo>
                    <a:pt x="1" y="1"/>
                  </a:moveTo>
                  <a:lnTo>
                    <a:pt x="1" y="243"/>
                  </a:lnTo>
                  <a:lnTo>
                    <a:pt x="13436" y="243"/>
                  </a:lnTo>
                  <a:lnTo>
                    <a:pt x="13436" y="2853"/>
                  </a:lnTo>
                  <a:lnTo>
                    <a:pt x="28526" y="2853"/>
                  </a:lnTo>
                  <a:cubicBezTo>
                    <a:pt x="28526" y="2967"/>
                    <a:pt x="28712" y="3096"/>
                    <a:pt x="28883" y="3096"/>
                  </a:cubicBezTo>
                  <a:cubicBezTo>
                    <a:pt x="29068" y="3096"/>
                    <a:pt x="29240" y="2910"/>
                    <a:pt x="29240" y="2739"/>
                  </a:cubicBezTo>
                  <a:cubicBezTo>
                    <a:pt x="29240" y="2497"/>
                    <a:pt x="29068" y="2326"/>
                    <a:pt x="28883" y="2326"/>
                  </a:cubicBezTo>
                  <a:cubicBezTo>
                    <a:pt x="28712" y="2326"/>
                    <a:pt x="28526" y="2440"/>
                    <a:pt x="28526" y="2611"/>
                  </a:cubicBezTo>
                  <a:lnTo>
                    <a:pt x="13679" y="2611"/>
                  </a:lnTo>
                  <a:lnTo>
                    <a:pt x="1367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4"/>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4"/>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4"/>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 name="Google Shape;135;p4"/>
          <p:cNvGrpSpPr/>
          <p:nvPr/>
        </p:nvGrpSpPr>
        <p:grpSpPr>
          <a:xfrm>
            <a:off x="11123803" y="3311290"/>
            <a:ext cx="1062512" cy="3942471"/>
            <a:chOff x="4128096" y="2589445"/>
            <a:chExt cx="465334" cy="1726630"/>
          </a:xfrm>
        </p:grpSpPr>
        <p:sp>
          <p:nvSpPr>
            <p:cNvPr id="136" name="Google Shape;136;p4"/>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4"/>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4"/>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4"/>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4"/>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4"/>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4"/>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4"/>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 name="Google Shape;147;p4"/>
          <p:cNvGrpSpPr/>
          <p:nvPr/>
        </p:nvGrpSpPr>
        <p:grpSpPr>
          <a:xfrm rot="10800000">
            <a:off x="10770154" y="-1519704"/>
            <a:ext cx="1416156" cy="3396807"/>
            <a:chOff x="3117442" y="2754471"/>
            <a:chExt cx="648978" cy="1556645"/>
          </a:xfrm>
        </p:grpSpPr>
        <p:sp>
          <p:nvSpPr>
            <p:cNvPr id="148" name="Google Shape;148;p4"/>
            <p:cNvSpPr/>
            <p:nvPr/>
          </p:nvSpPr>
          <p:spPr>
            <a:xfrm rot="-5400000">
              <a:off x="2522788" y="3592320"/>
              <a:ext cx="1313451" cy="124142"/>
            </a:xfrm>
            <a:custGeom>
              <a:avLst/>
              <a:gdLst/>
              <a:ahLst/>
              <a:cxnLst/>
              <a:rect l="l" t="t" r="r" b="b"/>
              <a:pathLst>
                <a:path w="30196" h="2854" extrusionOk="0">
                  <a:moveTo>
                    <a:pt x="15276" y="1"/>
                  </a:moveTo>
                  <a:lnTo>
                    <a:pt x="12666" y="2625"/>
                  </a:lnTo>
                  <a:lnTo>
                    <a:pt x="1" y="2625"/>
                  </a:lnTo>
                  <a:lnTo>
                    <a:pt x="1" y="2854"/>
                  </a:lnTo>
                  <a:lnTo>
                    <a:pt x="12780" y="2854"/>
                  </a:lnTo>
                  <a:lnTo>
                    <a:pt x="15390" y="243"/>
                  </a:lnTo>
                  <a:lnTo>
                    <a:pt x="23235" y="243"/>
                  </a:lnTo>
                  <a:lnTo>
                    <a:pt x="25374" y="2383"/>
                  </a:lnTo>
                  <a:lnTo>
                    <a:pt x="29425" y="2383"/>
                  </a:lnTo>
                  <a:cubicBezTo>
                    <a:pt x="29482" y="2554"/>
                    <a:pt x="29596" y="2625"/>
                    <a:pt x="29782" y="2625"/>
                  </a:cubicBezTo>
                  <a:cubicBezTo>
                    <a:pt x="30010" y="2625"/>
                    <a:pt x="30195" y="2497"/>
                    <a:pt x="30195" y="2269"/>
                  </a:cubicBezTo>
                  <a:cubicBezTo>
                    <a:pt x="30195" y="2083"/>
                    <a:pt x="30010" y="1912"/>
                    <a:pt x="29782" y="1912"/>
                  </a:cubicBezTo>
                  <a:cubicBezTo>
                    <a:pt x="29653" y="1912"/>
                    <a:pt x="29482" y="1969"/>
                    <a:pt x="29425" y="2140"/>
                  </a:cubicBezTo>
                  <a:lnTo>
                    <a:pt x="25503" y="2140"/>
                  </a:lnTo>
                  <a:lnTo>
                    <a:pt x="23306"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4"/>
            <p:cNvSpPr/>
            <p:nvPr/>
          </p:nvSpPr>
          <p:spPr>
            <a:xfrm rot="-5400000">
              <a:off x="3104412" y="3972336"/>
              <a:ext cx="644024" cy="33537"/>
            </a:xfrm>
            <a:custGeom>
              <a:avLst/>
              <a:gdLst/>
              <a:ahLst/>
              <a:cxnLst/>
              <a:rect l="l" t="t" r="r" b="b"/>
              <a:pathLst>
                <a:path w="14806" h="771" extrusionOk="0">
                  <a:moveTo>
                    <a:pt x="14392" y="1"/>
                  </a:moveTo>
                  <a:cubicBezTo>
                    <a:pt x="14264" y="1"/>
                    <a:pt x="14092" y="115"/>
                    <a:pt x="14035" y="300"/>
                  </a:cubicBezTo>
                  <a:lnTo>
                    <a:pt x="1" y="300"/>
                  </a:lnTo>
                  <a:lnTo>
                    <a:pt x="1" y="543"/>
                  </a:lnTo>
                  <a:lnTo>
                    <a:pt x="14035" y="543"/>
                  </a:lnTo>
                  <a:cubicBezTo>
                    <a:pt x="14092" y="657"/>
                    <a:pt x="14264" y="771"/>
                    <a:pt x="14392" y="771"/>
                  </a:cubicBezTo>
                  <a:cubicBezTo>
                    <a:pt x="14620" y="771"/>
                    <a:pt x="14806" y="600"/>
                    <a:pt x="14806" y="414"/>
                  </a:cubicBezTo>
                  <a:cubicBezTo>
                    <a:pt x="14806" y="186"/>
                    <a:pt x="14620" y="1"/>
                    <a:pt x="1439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4"/>
            <p:cNvSpPr/>
            <p:nvPr/>
          </p:nvSpPr>
          <p:spPr>
            <a:xfrm rot="-5400000">
              <a:off x="3456174" y="4000870"/>
              <a:ext cx="452331" cy="168161"/>
            </a:xfrm>
            <a:custGeom>
              <a:avLst/>
              <a:gdLst/>
              <a:ahLst/>
              <a:cxnLst/>
              <a:rect l="l" t="t" r="r" b="b"/>
              <a:pathLst>
                <a:path w="10399" h="3866" extrusionOk="0">
                  <a:moveTo>
                    <a:pt x="1" y="1"/>
                  </a:moveTo>
                  <a:lnTo>
                    <a:pt x="1" y="243"/>
                  </a:lnTo>
                  <a:lnTo>
                    <a:pt x="9928" y="243"/>
                  </a:lnTo>
                  <a:lnTo>
                    <a:pt x="9928" y="3153"/>
                  </a:lnTo>
                  <a:cubicBezTo>
                    <a:pt x="9757" y="3153"/>
                    <a:pt x="9628" y="3338"/>
                    <a:pt x="9628" y="3509"/>
                  </a:cubicBezTo>
                  <a:cubicBezTo>
                    <a:pt x="9628" y="3695"/>
                    <a:pt x="9814" y="3866"/>
                    <a:pt x="10042" y="3866"/>
                  </a:cubicBezTo>
                  <a:cubicBezTo>
                    <a:pt x="10227" y="3866"/>
                    <a:pt x="10398" y="3695"/>
                    <a:pt x="10398" y="3509"/>
                  </a:cubicBezTo>
                  <a:cubicBezTo>
                    <a:pt x="10398" y="3338"/>
                    <a:pt x="10284" y="3153"/>
                    <a:pt x="10170" y="3153"/>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4"/>
            <p:cNvSpPr/>
            <p:nvPr/>
          </p:nvSpPr>
          <p:spPr>
            <a:xfrm rot="-5400000">
              <a:off x="3085206" y="3642908"/>
              <a:ext cx="1140330" cy="196087"/>
            </a:xfrm>
            <a:custGeom>
              <a:avLst/>
              <a:gdLst/>
              <a:ahLst/>
              <a:cxnLst/>
              <a:rect l="l" t="t" r="r" b="b"/>
              <a:pathLst>
                <a:path w="26216" h="4508" extrusionOk="0">
                  <a:moveTo>
                    <a:pt x="25859" y="0"/>
                  </a:moveTo>
                  <a:cubicBezTo>
                    <a:pt x="25674" y="0"/>
                    <a:pt x="25560" y="114"/>
                    <a:pt x="25503" y="229"/>
                  </a:cubicBezTo>
                  <a:lnTo>
                    <a:pt x="16531" y="229"/>
                  </a:lnTo>
                  <a:lnTo>
                    <a:pt x="12481" y="4279"/>
                  </a:lnTo>
                  <a:lnTo>
                    <a:pt x="11240" y="4279"/>
                  </a:lnTo>
                  <a:lnTo>
                    <a:pt x="11240" y="57"/>
                  </a:lnTo>
                  <a:lnTo>
                    <a:pt x="1" y="57"/>
                  </a:lnTo>
                  <a:lnTo>
                    <a:pt x="1" y="286"/>
                  </a:lnTo>
                  <a:lnTo>
                    <a:pt x="10997" y="286"/>
                  </a:lnTo>
                  <a:lnTo>
                    <a:pt x="10997" y="4507"/>
                  </a:lnTo>
                  <a:lnTo>
                    <a:pt x="12609" y="4507"/>
                  </a:lnTo>
                  <a:lnTo>
                    <a:pt x="16645" y="471"/>
                  </a:lnTo>
                  <a:lnTo>
                    <a:pt x="25503" y="471"/>
                  </a:lnTo>
                  <a:cubicBezTo>
                    <a:pt x="25560" y="642"/>
                    <a:pt x="25674" y="771"/>
                    <a:pt x="25859" y="771"/>
                  </a:cubicBezTo>
                  <a:cubicBezTo>
                    <a:pt x="26087" y="771"/>
                    <a:pt x="26216" y="585"/>
                    <a:pt x="26216" y="357"/>
                  </a:cubicBezTo>
                  <a:cubicBezTo>
                    <a:pt x="26216" y="171"/>
                    <a:pt x="26087" y="0"/>
                    <a:pt x="2585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4"/>
            <p:cNvSpPr/>
            <p:nvPr/>
          </p:nvSpPr>
          <p:spPr>
            <a:xfrm rot="-5400000">
              <a:off x="2913348" y="3546126"/>
              <a:ext cx="1336374" cy="193607"/>
            </a:xfrm>
            <a:custGeom>
              <a:avLst/>
              <a:gdLst/>
              <a:ahLst/>
              <a:cxnLst/>
              <a:rect l="l" t="t" r="r" b="b"/>
              <a:pathLst>
                <a:path w="30723" h="4451" extrusionOk="0">
                  <a:moveTo>
                    <a:pt x="30309" y="1"/>
                  </a:moveTo>
                  <a:cubicBezTo>
                    <a:pt x="30195" y="1"/>
                    <a:pt x="30010" y="115"/>
                    <a:pt x="29953" y="300"/>
                  </a:cubicBezTo>
                  <a:lnTo>
                    <a:pt x="16232" y="300"/>
                  </a:lnTo>
                  <a:lnTo>
                    <a:pt x="12609" y="3866"/>
                  </a:lnTo>
                  <a:lnTo>
                    <a:pt x="12609" y="714"/>
                  </a:lnTo>
                  <a:lnTo>
                    <a:pt x="1" y="714"/>
                  </a:lnTo>
                  <a:lnTo>
                    <a:pt x="1" y="956"/>
                  </a:lnTo>
                  <a:lnTo>
                    <a:pt x="12367" y="956"/>
                  </a:lnTo>
                  <a:lnTo>
                    <a:pt x="12367" y="4451"/>
                  </a:lnTo>
                  <a:lnTo>
                    <a:pt x="16346" y="528"/>
                  </a:lnTo>
                  <a:lnTo>
                    <a:pt x="29953" y="528"/>
                  </a:lnTo>
                  <a:cubicBezTo>
                    <a:pt x="30010" y="657"/>
                    <a:pt x="30195" y="771"/>
                    <a:pt x="30309" y="771"/>
                  </a:cubicBezTo>
                  <a:cubicBezTo>
                    <a:pt x="30552" y="771"/>
                    <a:pt x="30723" y="600"/>
                    <a:pt x="30723" y="414"/>
                  </a:cubicBezTo>
                  <a:cubicBezTo>
                    <a:pt x="30723" y="172"/>
                    <a:pt x="30552" y="1"/>
                    <a:pt x="3030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4"/>
            <p:cNvSpPr/>
            <p:nvPr/>
          </p:nvSpPr>
          <p:spPr>
            <a:xfrm rot="-5400000">
              <a:off x="2875811" y="3622116"/>
              <a:ext cx="1233415" cy="144586"/>
            </a:xfrm>
            <a:custGeom>
              <a:avLst/>
              <a:gdLst/>
              <a:ahLst/>
              <a:cxnLst/>
              <a:rect l="l" t="t" r="r" b="b"/>
              <a:pathLst>
                <a:path w="28356" h="3324" extrusionOk="0">
                  <a:moveTo>
                    <a:pt x="27942" y="0"/>
                  </a:moveTo>
                  <a:cubicBezTo>
                    <a:pt x="27813" y="0"/>
                    <a:pt x="27642" y="114"/>
                    <a:pt x="27585" y="228"/>
                  </a:cubicBezTo>
                  <a:lnTo>
                    <a:pt x="16175" y="228"/>
                  </a:lnTo>
                  <a:lnTo>
                    <a:pt x="13679" y="2796"/>
                  </a:lnTo>
                  <a:lnTo>
                    <a:pt x="13679" y="1127"/>
                  </a:lnTo>
                  <a:lnTo>
                    <a:pt x="1" y="1127"/>
                  </a:lnTo>
                  <a:lnTo>
                    <a:pt x="1" y="1369"/>
                  </a:lnTo>
                  <a:lnTo>
                    <a:pt x="13436" y="1369"/>
                  </a:lnTo>
                  <a:lnTo>
                    <a:pt x="13436" y="3323"/>
                  </a:lnTo>
                  <a:lnTo>
                    <a:pt x="16289" y="471"/>
                  </a:lnTo>
                  <a:lnTo>
                    <a:pt x="27585" y="471"/>
                  </a:lnTo>
                  <a:cubicBezTo>
                    <a:pt x="27642" y="656"/>
                    <a:pt x="27813" y="770"/>
                    <a:pt x="27942" y="770"/>
                  </a:cubicBezTo>
                  <a:cubicBezTo>
                    <a:pt x="28170" y="770"/>
                    <a:pt x="28355" y="585"/>
                    <a:pt x="28355" y="357"/>
                  </a:cubicBezTo>
                  <a:cubicBezTo>
                    <a:pt x="28355" y="171"/>
                    <a:pt x="28170" y="0"/>
                    <a:pt x="2794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4"/>
            <p:cNvSpPr/>
            <p:nvPr/>
          </p:nvSpPr>
          <p:spPr>
            <a:xfrm rot="-5400000">
              <a:off x="2601887" y="3552324"/>
              <a:ext cx="1419541" cy="98043"/>
            </a:xfrm>
            <a:custGeom>
              <a:avLst/>
              <a:gdLst/>
              <a:ahLst/>
              <a:cxnLst/>
              <a:rect l="l" t="t" r="r" b="b"/>
              <a:pathLst>
                <a:path w="32635" h="2254" extrusionOk="0">
                  <a:moveTo>
                    <a:pt x="16289" y="0"/>
                  </a:moveTo>
                  <a:lnTo>
                    <a:pt x="14321" y="1897"/>
                  </a:lnTo>
                  <a:lnTo>
                    <a:pt x="1" y="1897"/>
                  </a:lnTo>
                  <a:lnTo>
                    <a:pt x="1" y="2140"/>
                  </a:lnTo>
                  <a:lnTo>
                    <a:pt x="14449" y="2140"/>
                  </a:lnTo>
                  <a:lnTo>
                    <a:pt x="16346" y="229"/>
                  </a:lnTo>
                  <a:lnTo>
                    <a:pt x="21395" y="229"/>
                  </a:lnTo>
                  <a:lnTo>
                    <a:pt x="23178" y="2012"/>
                  </a:lnTo>
                  <a:lnTo>
                    <a:pt x="31864" y="2012"/>
                  </a:lnTo>
                  <a:cubicBezTo>
                    <a:pt x="31921" y="2197"/>
                    <a:pt x="32092" y="2254"/>
                    <a:pt x="32221" y="2254"/>
                  </a:cubicBezTo>
                  <a:cubicBezTo>
                    <a:pt x="32449" y="2254"/>
                    <a:pt x="32634" y="2140"/>
                    <a:pt x="32634" y="1897"/>
                  </a:cubicBezTo>
                  <a:cubicBezTo>
                    <a:pt x="32634" y="1655"/>
                    <a:pt x="32449" y="1541"/>
                    <a:pt x="32221" y="1541"/>
                  </a:cubicBezTo>
                  <a:cubicBezTo>
                    <a:pt x="32035" y="1541"/>
                    <a:pt x="31921" y="1655"/>
                    <a:pt x="31864" y="1783"/>
                  </a:cubicBezTo>
                  <a:lnTo>
                    <a:pt x="23306" y="1783"/>
                  </a:lnTo>
                  <a:lnTo>
                    <a:pt x="2152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4"/>
            <p:cNvSpPr/>
            <p:nvPr/>
          </p:nvSpPr>
          <p:spPr>
            <a:xfrm rot="-5400000">
              <a:off x="2574592" y="3483446"/>
              <a:ext cx="1556645" cy="98696"/>
            </a:xfrm>
            <a:custGeom>
              <a:avLst/>
              <a:gdLst/>
              <a:ahLst/>
              <a:cxnLst/>
              <a:rect l="l" t="t" r="r" b="b"/>
              <a:pathLst>
                <a:path w="35787" h="2269" extrusionOk="0">
                  <a:moveTo>
                    <a:pt x="16703" y="1"/>
                  </a:moveTo>
                  <a:lnTo>
                    <a:pt x="14806" y="1841"/>
                  </a:lnTo>
                  <a:lnTo>
                    <a:pt x="1" y="1841"/>
                  </a:lnTo>
                  <a:lnTo>
                    <a:pt x="1" y="2083"/>
                  </a:lnTo>
                  <a:lnTo>
                    <a:pt x="14920" y="2083"/>
                  </a:lnTo>
                  <a:lnTo>
                    <a:pt x="16760" y="243"/>
                  </a:lnTo>
                  <a:lnTo>
                    <a:pt x="20810" y="243"/>
                  </a:lnTo>
                  <a:lnTo>
                    <a:pt x="22593" y="2026"/>
                  </a:lnTo>
                  <a:lnTo>
                    <a:pt x="35002" y="2026"/>
                  </a:lnTo>
                  <a:cubicBezTo>
                    <a:pt x="35073" y="2140"/>
                    <a:pt x="35244" y="2269"/>
                    <a:pt x="35358" y="2269"/>
                  </a:cubicBezTo>
                  <a:cubicBezTo>
                    <a:pt x="35601" y="2269"/>
                    <a:pt x="35786" y="2083"/>
                    <a:pt x="35786" y="1912"/>
                  </a:cubicBezTo>
                  <a:cubicBezTo>
                    <a:pt x="35786" y="1670"/>
                    <a:pt x="35601" y="1484"/>
                    <a:pt x="35358" y="1484"/>
                  </a:cubicBezTo>
                  <a:cubicBezTo>
                    <a:pt x="35244" y="1484"/>
                    <a:pt x="35073" y="1613"/>
                    <a:pt x="35002" y="1784"/>
                  </a:cubicBezTo>
                  <a:lnTo>
                    <a:pt x="22650" y="1784"/>
                  </a:lnTo>
                  <a:lnTo>
                    <a:pt x="2092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4"/>
            <p:cNvSpPr/>
            <p:nvPr/>
          </p:nvSpPr>
          <p:spPr>
            <a:xfrm rot="-5400000">
              <a:off x="2516589" y="3511045"/>
              <a:ext cx="1499576" cy="100566"/>
            </a:xfrm>
            <a:custGeom>
              <a:avLst/>
              <a:gdLst/>
              <a:ahLst/>
              <a:cxnLst/>
              <a:rect l="l" t="t" r="r" b="b"/>
              <a:pathLst>
                <a:path w="34475" h="2312" extrusionOk="0">
                  <a:moveTo>
                    <a:pt x="15747" y="1"/>
                  </a:moveTo>
                  <a:lnTo>
                    <a:pt x="13679" y="2012"/>
                  </a:lnTo>
                  <a:lnTo>
                    <a:pt x="1" y="2012"/>
                  </a:lnTo>
                  <a:lnTo>
                    <a:pt x="1" y="2254"/>
                  </a:lnTo>
                  <a:lnTo>
                    <a:pt x="13793" y="2254"/>
                  </a:lnTo>
                  <a:lnTo>
                    <a:pt x="15818" y="229"/>
                  </a:lnTo>
                  <a:lnTo>
                    <a:pt x="22108" y="229"/>
                  </a:lnTo>
                  <a:lnTo>
                    <a:pt x="24019" y="2069"/>
                  </a:lnTo>
                  <a:lnTo>
                    <a:pt x="33761" y="2069"/>
                  </a:lnTo>
                  <a:cubicBezTo>
                    <a:pt x="33818" y="2197"/>
                    <a:pt x="33932" y="2311"/>
                    <a:pt x="34117" y="2311"/>
                  </a:cubicBezTo>
                  <a:cubicBezTo>
                    <a:pt x="34289" y="2311"/>
                    <a:pt x="34474" y="2140"/>
                    <a:pt x="34474" y="1955"/>
                  </a:cubicBezTo>
                  <a:cubicBezTo>
                    <a:pt x="34474" y="1712"/>
                    <a:pt x="34289" y="1541"/>
                    <a:pt x="34117" y="1541"/>
                  </a:cubicBezTo>
                  <a:cubicBezTo>
                    <a:pt x="33932" y="1541"/>
                    <a:pt x="33761" y="1655"/>
                    <a:pt x="33761" y="1841"/>
                  </a:cubicBezTo>
                  <a:lnTo>
                    <a:pt x="24076" y="1841"/>
                  </a:lnTo>
                  <a:lnTo>
                    <a:pt x="2223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4"/>
            <p:cNvSpPr/>
            <p:nvPr/>
          </p:nvSpPr>
          <p:spPr>
            <a:xfrm rot="-5400000">
              <a:off x="2595407" y="3628314"/>
              <a:ext cx="1251380" cy="114224"/>
            </a:xfrm>
            <a:custGeom>
              <a:avLst/>
              <a:gdLst/>
              <a:ahLst/>
              <a:cxnLst/>
              <a:rect l="l" t="t" r="r" b="b"/>
              <a:pathLst>
                <a:path w="28769" h="2626" extrusionOk="0">
                  <a:moveTo>
                    <a:pt x="15519" y="1"/>
                  </a:moveTo>
                  <a:lnTo>
                    <a:pt x="13137" y="2383"/>
                  </a:lnTo>
                  <a:lnTo>
                    <a:pt x="1" y="2383"/>
                  </a:lnTo>
                  <a:lnTo>
                    <a:pt x="1" y="2625"/>
                  </a:lnTo>
                  <a:lnTo>
                    <a:pt x="13251" y="2625"/>
                  </a:lnTo>
                  <a:lnTo>
                    <a:pt x="15633" y="243"/>
                  </a:lnTo>
                  <a:lnTo>
                    <a:pt x="22707" y="243"/>
                  </a:lnTo>
                  <a:lnTo>
                    <a:pt x="24547" y="2083"/>
                  </a:lnTo>
                  <a:lnTo>
                    <a:pt x="28056" y="2083"/>
                  </a:lnTo>
                  <a:cubicBezTo>
                    <a:pt x="28056" y="2268"/>
                    <a:pt x="28227" y="2383"/>
                    <a:pt x="28412" y="2383"/>
                  </a:cubicBezTo>
                  <a:cubicBezTo>
                    <a:pt x="28583" y="2383"/>
                    <a:pt x="28769" y="2197"/>
                    <a:pt x="28769" y="1969"/>
                  </a:cubicBezTo>
                  <a:cubicBezTo>
                    <a:pt x="28769" y="1784"/>
                    <a:pt x="28583" y="1612"/>
                    <a:pt x="28412" y="1612"/>
                  </a:cubicBezTo>
                  <a:cubicBezTo>
                    <a:pt x="28227" y="1612"/>
                    <a:pt x="28113" y="1726"/>
                    <a:pt x="28056" y="1841"/>
                  </a:cubicBezTo>
                  <a:lnTo>
                    <a:pt x="24661" y="1841"/>
                  </a:lnTo>
                  <a:lnTo>
                    <a:pt x="2282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40514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81"/>
        <p:cNvGrpSpPr/>
        <p:nvPr/>
      </p:nvGrpSpPr>
      <p:grpSpPr>
        <a:xfrm>
          <a:off x="0" y="0"/>
          <a:ext cx="0" cy="0"/>
          <a:chOff x="0" y="0"/>
          <a:chExt cx="0" cy="0"/>
        </a:xfrm>
      </p:grpSpPr>
      <p:sp>
        <p:nvSpPr>
          <p:cNvPr id="782" name="Google Shape;782;p31"/>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83" name="Google Shape;783;p31"/>
          <p:cNvGrpSpPr/>
          <p:nvPr/>
        </p:nvGrpSpPr>
        <p:grpSpPr>
          <a:xfrm rot="5400000">
            <a:off x="1351471" y="3923899"/>
            <a:ext cx="1193196" cy="3896141"/>
            <a:chOff x="6961407" y="2871131"/>
            <a:chExt cx="439278" cy="1434374"/>
          </a:xfrm>
        </p:grpSpPr>
        <p:sp>
          <p:nvSpPr>
            <p:cNvPr id="784" name="Google Shape;784;p31"/>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31"/>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31"/>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31"/>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31"/>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31"/>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31"/>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1" name="Google Shape;791;p31"/>
          <p:cNvGrpSpPr/>
          <p:nvPr/>
        </p:nvGrpSpPr>
        <p:grpSpPr>
          <a:xfrm rot="-5400000">
            <a:off x="10609047" y="-1266780"/>
            <a:ext cx="1263971" cy="4689987"/>
            <a:chOff x="4128096" y="2589445"/>
            <a:chExt cx="465334" cy="1726630"/>
          </a:xfrm>
        </p:grpSpPr>
        <p:sp>
          <p:nvSpPr>
            <p:cNvPr id="792" name="Google Shape;792;p31"/>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31"/>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31"/>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31"/>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31"/>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31"/>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31"/>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31"/>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31"/>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31"/>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31"/>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537382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803"/>
        <p:cNvGrpSpPr/>
        <p:nvPr/>
      </p:nvGrpSpPr>
      <p:grpSpPr>
        <a:xfrm>
          <a:off x="0" y="0"/>
          <a:ext cx="0" cy="0"/>
          <a:chOff x="0" y="0"/>
          <a:chExt cx="0" cy="0"/>
        </a:xfrm>
      </p:grpSpPr>
      <p:sp>
        <p:nvSpPr>
          <p:cNvPr id="804" name="Google Shape;804;p32"/>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5" name="Google Shape;805;p32"/>
          <p:cNvGrpSpPr/>
          <p:nvPr/>
        </p:nvGrpSpPr>
        <p:grpSpPr>
          <a:xfrm rot="10800000">
            <a:off x="536330" y="-1566192"/>
            <a:ext cx="829295" cy="3601237"/>
            <a:chOff x="4792514" y="2979701"/>
            <a:chExt cx="305307" cy="1325804"/>
          </a:xfrm>
        </p:grpSpPr>
        <p:sp>
          <p:nvSpPr>
            <p:cNvPr id="806" name="Google Shape;806;p32"/>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32"/>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32"/>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32"/>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32"/>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1" name="Google Shape;811;p32"/>
          <p:cNvGrpSpPr/>
          <p:nvPr/>
        </p:nvGrpSpPr>
        <p:grpSpPr>
          <a:xfrm>
            <a:off x="9941607" y="4367010"/>
            <a:ext cx="1299411" cy="4219756"/>
            <a:chOff x="6278982" y="2751992"/>
            <a:chExt cx="478381" cy="1553513"/>
          </a:xfrm>
        </p:grpSpPr>
        <p:sp>
          <p:nvSpPr>
            <p:cNvPr id="812" name="Google Shape;812;p32"/>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32"/>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32"/>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32"/>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32"/>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32"/>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32"/>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32"/>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32"/>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205990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413D-9A48-09B2-EF30-E454976D67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64E225-F6FE-6428-5F3C-6CCE1374C1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0059CE-C069-DE9C-412D-8E74C03FC2F9}"/>
              </a:ext>
            </a:extLst>
          </p:cNvPr>
          <p:cNvSpPr>
            <a:spLocks noGrp="1"/>
          </p:cNvSpPr>
          <p:nvPr>
            <p:ph type="dt" sz="half" idx="10"/>
          </p:nvPr>
        </p:nvSpPr>
        <p:spPr/>
        <p:txBody>
          <a:bodyPr/>
          <a:lstStyle/>
          <a:p>
            <a:fld id="{1BC1D76E-57AA-47FF-908B-FCE25ACCE949}" type="datetimeFigureOut">
              <a:rPr lang="en-IN" smtClean="0"/>
              <a:t>12-02-2025</a:t>
            </a:fld>
            <a:endParaRPr lang="en-IN"/>
          </a:p>
        </p:txBody>
      </p:sp>
      <p:sp>
        <p:nvSpPr>
          <p:cNvPr id="5" name="Footer Placeholder 4">
            <a:extLst>
              <a:ext uri="{FF2B5EF4-FFF2-40B4-BE49-F238E27FC236}">
                <a16:creationId xmlns:a16="http://schemas.microsoft.com/office/drawing/2014/main" id="{0DF861CF-5572-484C-F7FC-C678241982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4B4A6D-5D79-72F6-FA5D-9099BF321E9E}"/>
              </a:ext>
            </a:extLst>
          </p:cNvPr>
          <p:cNvSpPr>
            <a:spLocks noGrp="1"/>
          </p:cNvSpPr>
          <p:nvPr>
            <p:ph type="sldNum" sz="quarter" idx="12"/>
          </p:nvPr>
        </p:nvSpPr>
        <p:spPr/>
        <p:txBody>
          <a:bodyPr/>
          <a:lstStyle/>
          <a:p>
            <a:fld id="{5CA70F8B-2575-4214-A81A-02B7707D8FBC}" type="slidenum">
              <a:rPr lang="en-IN" smtClean="0"/>
              <a:t>‹#›</a:t>
            </a:fld>
            <a:endParaRPr lang="en-IN"/>
          </a:p>
        </p:txBody>
      </p:sp>
    </p:spTree>
    <p:extLst>
      <p:ext uri="{BB962C8B-B14F-4D97-AF65-F5344CB8AC3E}">
        <p14:creationId xmlns:p14="http://schemas.microsoft.com/office/powerpoint/2010/main" val="4086640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824"/>
        <p:cNvGrpSpPr/>
        <p:nvPr/>
      </p:nvGrpSpPr>
      <p:grpSpPr>
        <a:xfrm>
          <a:off x="0" y="0"/>
          <a:ext cx="0" cy="0"/>
          <a:chOff x="0" y="0"/>
          <a:chExt cx="0" cy="0"/>
        </a:xfrm>
      </p:grpSpPr>
    </p:spTree>
    <p:extLst>
      <p:ext uri="{BB962C8B-B14F-4D97-AF65-F5344CB8AC3E}">
        <p14:creationId xmlns:p14="http://schemas.microsoft.com/office/powerpoint/2010/main" val="17029491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825"/>
        <p:cNvGrpSpPr/>
        <p:nvPr/>
      </p:nvGrpSpPr>
      <p:grpSpPr>
        <a:xfrm>
          <a:off x="0" y="0"/>
          <a:ext cx="0" cy="0"/>
          <a:chOff x="0" y="0"/>
          <a:chExt cx="0" cy="0"/>
        </a:xfrm>
      </p:grpSpPr>
      <p:sp>
        <p:nvSpPr>
          <p:cNvPr id="826" name="Google Shape;826;p35"/>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051176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 name="Google Shape;10;p2"/>
          <p:cNvGrpSpPr/>
          <p:nvPr/>
        </p:nvGrpSpPr>
        <p:grpSpPr>
          <a:xfrm rot="10800000" flipH="1">
            <a:off x="1260634" y="4847000"/>
            <a:ext cx="3599700" cy="3511267"/>
            <a:chOff x="661125" y="2751225"/>
            <a:chExt cx="2699775" cy="2633450"/>
          </a:xfrm>
        </p:grpSpPr>
        <p:sp>
          <p:nvSpPr>
            <p:cNvPr id="11" name="Google Shape;11;p2"/>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12;p2"/>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 name="Google Shape;13;p2"/>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6;p2"/>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2"/>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2"/>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 name="Google Shape;20;p2"/>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 name="Google Shape;21;p2"/>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2"/>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2"/>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2"/>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2"/>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2"/>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2"/>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 name="Google Shape;31;p2"/>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2"/>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2"/>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 name="Google Shape;34;p2"/>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2"/>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2"/>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2"/>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2"/>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2"/>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0" name="Google Shape;40;p2"/>
          <p:cNvGrpSpPr/>
          <p:nvPr/>
        </p:nvGrpSpPr>
        <p:grpSpPr>
          <a:xfrm rot="10800000">
            <a:off x="9220461" y="-16"/>
            <a:ext cx="2064849" cy="4432283"/>
            <a:chOff x="5452016" y="2824589"/>
            <a:chExt cx="689908" cy="1480916"/>
          </a:xfrm>
        </p:grpSpPr>
        <p:sp>
          <p:nvSpPr>
            <p:cNvPr id="41" name="Google Shape;41;p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 name="Google Shape;45;p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4" name="Google Shape;54;p2"/>
          <p:cNvGrpSpPr/>
          <p:nvPr/>
        </p:nvGrpSpPr>
        <p:grpSpPr>
          <a:xfrm rot="-5400000">
            <a:off x="9585747" y="3538422"/>
            <a:ext cx="397557" cy="4815133"/>
            <a:chOff x="9" y="2835115"/>
            <a:chExt cx="134668" cy="1631069"/>
          </a:xfrm>
        </p:grpSpPr>
        <p:sp>
          <p:nvSpPr>
            <p:cNvPr id="55" name="Google Shape;55;p2"/>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 name="Google Shape;56;p2"/>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 name="Google Shape;57;p2"/>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2"/>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9" name="Google Shape;59;p2"/>
          <p:cNvSpPr txBox="1">
            <a:spLocks noGrp="1"/>
          </p:cNvSpPr>
          <p:nvPr>
            <p:ph type="ctrTitle"/>
          </p:nvPr>
        </p:nvSpPr>
        <p:spPr>
          <a:xfrm>
            <a:off x="950967" y="1114267"/>
            <a:ext cx="6991600" cy="22912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667"/>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60" name="Google Shape;60;p2"/>
          <p:cNvSpPr txBox="1">
            <a:spLocks noGrp="1"/>
          </p:cNvSpPr>
          <p:nvPr>
            <p:ph type="subTitle" idx="1"/>
          </p:nvPr>
        </p:nvSpPr>
        <p:spPr>
          <a:xfrm>
            <a:off x="950967" y="3405467"/>
            <a:ext cx="6991600" cy="4928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484482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1"/>
        <p:cNvGrpSpPr/>
        <p:nvPr/>
      </p:nvGrpSpPr>
      <p:grpSpPr>
        <a:xfrm>
          <a:off x="0" y="0"/>
          <a:ext cx="0" cy="0"/>
          <a:chOff x="0" y="0"/>
          <a:chExt cx="0" cy="0"/>
        </a:xfrm>
      </p:grpSpPr>
      <p:sp>
        <p:nvSpPr>
          <p:cNvPr id="62" name="Google Shape;62;p3"/>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63" name="Google Shape;63;p3"/>
          <p:cNvGrpSpPr/>
          <p:nvPr/>
        </p:nvGrpSpPr>
        <p:grpSpPr>
          <a:xfrm rot="10800000">
            <a:off x="9239838" y="-15"/>
            <a:ext cx="1795325" cy="3853739"/>
            <a:chOff x="5452016" y="2824589"/>
            <a:chExt cx="689908" cy="1480916"/>
          </a:xfrm>
        </p:grpSpPr>
        <p:sp>
          <p:nvSpPr>
            <p:cNvPr id="64" name="Google Shape;64;p3"/>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3"/>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3"/>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3"/>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3"/>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3"/>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3"/>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3"/>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3"/>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3"/>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3"/>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3"/>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3"/>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7" name="Google Shape;77;p3"/>
          <p:cNvGrpSpPr/>
          <p:nvPr/>
        </p:nvGrpSpPr>
        <p:grpSpPr>
          <a:xfrm>
            <a:off x="10307456" y="2316866"/>
            <a:ext cx="1264075" cy="4541077"/>
            <a:chOff x="8623429" y="2586962"/>
            <a:chExt cx="478381" cy="1718543"/>
          </a:xfrm>
        </p:grpSpPr>
        <p:sp>
          <p:nvSpPr>
            <p:cNvPr id="78" name="Google Shape;78;p3"/>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3"/>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3"/>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3"/>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3"/>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3"/>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3"/>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3"/>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3"/>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3"/>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3"/>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9" name="Google Shape;89;p3"/>
          <p:cNvGrpSpPr/>
          <p:nvPr/>
        </p:nvGrpSpPr>
        <p:grpSpPr>
          <a:xfrm rot="10800000" flipH="1">
            <a:off x="1260634" y="4847067"/>
            <a:ext cx="3599700" cy="3511267"/>
            <a:chOff x="661125" y="2751225"/>
            <a:chExt cx="2699775" cy="2633450"/>
          </a:xfrm>
        </p:grpSpPr>
        <p:sp>
          <p:nvSpPr>
            <p:cNvPr id="90" name="Google Shape;90;p3"/>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3"/>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3"/>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3"/>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3"/>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3"/>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3"/>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3"/>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3"/>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3"/>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3"/>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3"/>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3"/>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3"/>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3"/>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3"/>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3"/>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3"/>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3"/>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3"/>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3"/>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3"/>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3"/>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3"/>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3"/>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3"/>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3"/>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3"/>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3"/>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9" name="Google Shape;119;p3"/>
          <p:cNvSpPr txBox="1">
            <a:spLocks noGrp="1"/>
          </p:cNvSpPr>
          <p:nvPr>
            <p:ph type="title"/>
          </p:nvPr>
        </p:nvSpPr>
        <p:spPr>
          <a:xfrm>
            <a:off x="950967" y="2812233"/>
            <a:ext cx="5495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20" name="Google Shape;120;p3"/>
          <p:cNvSpPr txBox="1">
            <a:spLocks noGrp="1"/>
          </p:cNvSpPr>
          <p:nvPr>
            <p:ph type="title" idx="2" hasCustomPrompt="1"/>
          </p:nvPr>
        </p:nvSpPr>
        <p:spPr>
          <a:xfrm>
            <a:off x="950967" y="1540585"/>
            <a:ext cx="1514400" cy="1122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1" name="Google Shape;121;p3"/>
          <p:cNvSpPr txBox="1">
            <a:spLocks noGrp="1"/>
          </p:cNvSpPr>
          <p:nvPr>
            <p:ph type="subTitle" idx="1"/>
          </p:nvPr>
        </p:nvSpPr>
        <p:spPr>
          <a:xfrm>
            <a:off x="950967" y="3955457"/>
            <a:ext cx="5495600" cy="492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743087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2"/>
        <p:cNvGrpSpPr/>
        <p:nvPr/>
      </p:nvGrpSpPr>
      <p:grpSpPr>
        <a:xfrm>
          <a:off x="0" y="0"/>
          <a:ext cx="0" cy="0"/>
          <a:chOff x="0" y="0"/>
          <a:chExt cx="0" cy="0"/>
        </a:xfrm>
      </p:grpSpPr>
      <p:sp>
        <p:nvSpPr>
          <p:cNvPr id="123" name="Google Shape;123;p4"/>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4" name="Google Shape;12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25" name="Google Shape;125;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Nunito Light"/>
              <a:buChar char="●"/>
              <a:defRPr sz="1667"/>
            </a:lvl1pPr>
            <a:lvl2pPr marL="1219170" lvl="1" indent="-423323" rtl="0">
              <a:lnSpc>
                <a:spcPct val="115000"/>
              </a:lnSpc>
              <a:spcBef>
                <a:spcPts val="2133"/>
              </a:spcBef>
              <a:spcAft>
                <a:spcPts val="0"/>
              </a:spcAft>
              <a:buSzPts val="1400"/>
              <a:buFont typeface="Nunito Light"/>
              <a:buChar char="○"/>
              <a:defRPr/>
            </a:lvl2pPr>
            <a:lvl3pPr marL="1828754" lvl="2" indent="-423323" rtl="0">
              <a:lnSpc>
                <a:spcPct val="115000"/>
              </a:lnSpc>
              <a:spcBef>
                <a:spcPts val="2133"/>
              </a:spcBef>
              <a:spcAft>
                <a:spcPts val="0"/>
              </a:spcAft>
              <a:buSzPts val="1400"/>
              <a:buFont typeface="Nunito Light"/>
              <a:buChar char="■"/>
              <a:defRPr/>
            </a:lvl3pPr>
            <a:lvl4pPr marL="2438339" lvl="3" indent="-423323" rtl="0">
              <a:lnSpc>
                <a:spcPct val="115000"/>
              </a:lnSpc>
              <a:spcBef>
                <a:spcPts val="2133"/>
              </a:spcBef>
              <a:spcAft>
                <a:spcPts val="0"/>
              </a:spcAft>
              <a:buSzPts val="1400"/>
              <a:buFont typeface="Nunito Light"/>
              <a:buChar char="●"/>
              <a:defRPr/>
            </a:lvl4pPr>
            <a:lvl5pPr marL="3047924" lvl="4" indent="-423323" rtl="0">
              <a:lnSpc>
                <a:spcPct val="115000"/>
              </a:lnSpc>
              <a:spcBef>
                <a:spcPts val="2133"/>
              </a:spcBef>
              <a:spcAft>
                <a:spcPts val="0"/>
              </a:spcAft>
              <a:buSzPts val="1400"/>
              <a:buFont typeface="Nunito Light"/>
              <a:buChar char="○"/>
              <a:defRPr/>
            </a:lvl5pPr>
            <a:lvl6pPr marL="3657509" lvl="5" indent="-423323" rtl="0">
              <a:lnSpc>
                <a:spcPct val="115000"/>
              </a:lnSpc>
              <a:spcBef>
                <a:spcPts val="2133"/>
              </a:spcBef>
              <a:spcAft>
                <a:spcPts val="0"/>
              </a:spcAft>
              <a:buSzPts val="1400"/>
              <a:buFont typeface="Nunito Light"/>
              <a:buChar char="■"/>
              <a:defRPr/>
            </a:lvl6pPr>
            <a:lvl7pPr marL="4267093" lvl="6" indent="-423323" rtl="0">
              <a:lnSpc>
                <a:spcPct val="115000"/>
              </a:lnSpc>
              <a:spcBef>
                <a:spcPts val="2133"/>
              </a:spcBef>
              <a:spcAft>
                <a:spcPts val="0"/>
              </a:spcAft>
              <a:buSzPts val="1400"/>
              <a:buFont typeface="Nunito Light"/>
              <a:buChar char="●"/>
              <a:defRPr/>
            </a:lvl7pPr>
            <a:lvl8pPr marL="4876678" lvl="7" indent="-423323" rtl="0">
              <a:lnSpc>
                <a:spcPct val="115000"/>
              </a:lnSpc>
              <a:spcBef>
                <a:spcPts val="2133"/>
              </a:spcBef>
              <a:spcAft>
                <a:spcPts val="0"/>
              </a:spcAft>
              <a:buSzPts val="1400"/>
              <a:buFont typeface="Nunito Light"/>
              <a:buChar char="○"/>
              <a:defRPr/>
            </a:lvl8pPr>
            <a:lvl9pPr marL="5486263" lvl="8" indent="-423323" rtl="0">
              <a:lnSpc>
                <a:spcPct val="115000"/>
              </a:lnSpc>
              <a:spcBef>
                <a:spcPts val="2133"/>
              </a:spcBef>
              <a:spcAft>
                <a:spcPts val="2133"/>
              </a:spcAft>
              <a:buSzPts val="1400"/>
              <a:buFont typeface="Nunito Light"/>
              <a:buChar char="■"/>
              <a:defRPr/>
            </a:lvl9pPr>
          </a:lstStyle>
          <a:p>
            <a:pPr lvl="0"/>
            <a:r>
              <a:rPr lang="en-US"/>
              <a:t>Click to edit Master text styles</a:t>
            </a:r>
          </a:p>
        </p:txBody>
      </p:sp>
      <p:grpSp>
        <p:nvGrpSpPr>
          <p:cNvPr id="126" name="Google Shape;126;p4"/>
          <p:cNvGrpSpPr/>
          <p:nvPr/>
        </p:nvGrpSpPr>
        <p:grpSpPr>
          <a:xfrm>
            <a:off x="10295757" y="3747574"/>
            <a:ext cx="1003020" cy="3241285"/>
            <a:chOff x="2474121" y="2891575"/>
            <a:chExt cx="439279" cy="1419541"/>
          </a:xfrm>
        </p:grpSpPr>
        <p:sp>
          <p:nvSpPr>
            <p:cNvPr id="127" name="Google Shape;127;p4"/>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4"/>
            <p:cNvSpPr/>
            <p:nvPr/>
          </p:nvSpPr>
          <p:spPr>
            <a:xfrm rot="-5400000">
              <a:off x="2568095"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4"/>
            <p:cNvSpPr/>
            <p:nvPr/>
          </p:nvSpPr>
          <p:spPr>
            <a:xfrm rot="-5400000">
              <a:off x="2612136"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4"/>
            <p:cNvSpPr/>
            <p:nvPr/>
          </p:nvSpPr>
          <p:spPr>
            <a:xfrm rot="-5400000">
              <a:off x="2177879" y="3666157"/>
              <a:ext cx="1160818" cy="129101"/>
            </a:xfrm>
            <a:custGeom>
              <a:avLst/>
              <a:gdLst/>
              <a:ahLst/>
              <a:cxnLst/>
              <a:rect l="l" t="t" r="r" b="b"/>
              <a:pathLst>
                <a:path w="26687" h="2968" extrusionOk="0">
                  <a:moveTo>
                    <a:pt x="1" y="0"/>
                  </a:moveTo>
                  <a:lnTo>
                    <a:pt x="1" y="243"/>
                  </a:lnTo>
                  <a:lnTo>
                    <a:pt x="12310" y="243"/>
                  </a:lnTo>
                  <a:lnTo>
                    <a:pt x="12310" y="2739"/>
                  </a:lnTo>
                  <a:lnTo>
                    <a:pt x="25973" y="2739"/>
                  </a:lnTo>
                  <a:cubicBezTo>
                    <a:pt x="26030" y="2910"/>
                    <a:pt x="26159" y="2967"/>
                    <a:pt x="26330" y="2967"/>
                  </a:cubicBezTo>
                  <a:cubicBezTo>
                    <a:pt x="26572" y="2967"/>
                    <a:pt x="26687" y="2853"/>
                    <a:pt x="26687" y="2611"/>
                  </a:cubicBezTo>
                  <a:cubicBezTo>
                    <a:pt x="26687" y="2439"/>
                    <a:pt x="26572" y="2254"/>
                    <a:pt x="26330" y="2254"/>
                  </a:cubicBezTo>
                  <a:cubicBezTo>
                    <a:pt x="26159" y="2254"/>
                    <a:pt x="26030" y="2382"/>
                    <a:pt x="25973" y="2496"/>
                  </a:cubicBezTo>
                  <a:lnTo>
                    <a:pt x="12538" y="2496"/>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4"/>
            <p:cNvSpPr/>
            <p:nvPr/>
          </p:nvSpPr>
          <p:spPr>
            <a:xfrm rot="-5400000">
              <a:off x="2081076" y="3607849"/>
              <a:ext cx="1271867" cy="134668"/>
            </a:xfrm>
            <a:custGeom>
              <a:avLst/>
              <a:gdLst/>
              <a:ahLst/>
              <a:cxnLst/>
              <a:rect l="l" t="t" r="r" b="b"/>
              <a:pathLst>
                <a:path w="29240" h="3096" extrusionOk="0">
                  <a:moveTo>
                    <a:pt x="1" y="1"/>
                  </a:moveTo>
                  <a:lnTo>
                    <a:pt x="1" y="243"/>
                  </a:lnTo>
                  <a:lnTo>
                    <a:pt x="13436" y="243"/>
                  </a:lnTo>
                  <a:lnTo>
                    <a:pt x="13436" y="2853"/>
                  </a:lnTo>
                  <a:lnTo>
                    <a:pt x="28526" y="2853"/>
                  </a:lnTo>
                  <a:cubicBezTo>
                    <a:pt x="28526" y="2967"/>
                    <a:pt x="28712" y="3096"/>
                    <a:pt x="28883" y="3096"/>
                  </a:cubicBezTo>
                  <a:cubicBezTo>
                    <a:pt x="29068" y="3096"/>
                    <a:pt x="29240" y="2910"/>
                    <a:pt x="29240" y="2739"/>
                  </a:cubicBezTo>
                  <a:cubicBezTo>
                    <a:pt x="29240" y="2497"/>
                    <a:pt x="29068" y="2326"/>
                    <a:pt x="28883" y="2326"/>
                  </a:cubicBezTo>
                  <a:cubicBezTo>
                    <a:pt x="28712" y="2326"/>
                    <a:pt x="28526" y="2440"/>
                    <a:pt x="28526" y="2611"/>
                  </a:cubicBezTo>
                  <a:lnTo>
                    <a:pt x="13679" y="2611"/>
                  </a:lnTo>
                  <a:lnTo>
                    <a:pt x="1367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4"/>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4"/>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4"/>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5" name="Google Shape;135;p4"/>
          <p:cNvGrpSpPr/>
          <p:nvPr/>
        </p:nvGrpSpPr>
        <p:grpSpPr>
          <a:xfrm>
            <a:off x="11123803" y="3311290"/>
            <a:ext cx="1062512" cy="3942471"/>
            <a:chOff x="4128096" y="2589445"/>
            <a:chExt cx="465334" cy="1726630"/>
          </a:xfrm>
        </p:grpSpPr>
        <p:sp>
          <p:nvSpPr>
            <p:cNvPr id="136" name="Google Shape;136;p4"/>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4"/>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4"/>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4"/>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4"/>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4"/>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4"/>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4"/>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4"/>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4"/>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4"/>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7" name="Google Shape;147;p4"/>
          <p:cNvGrpSpPr/>
          <p:nvPr/>
        </p:nvGrpSpPr>
        <p:grpSpPr>
          <a:xfrm rot="10800000">
            <a:off x="10770154" y="-1519704"/>
            <a:ext cx="1416156" cy="3396807"/>
            <a:chOff x="3117442" y="2754471"/>
            <a:chExt cx="648978" cy="1556645"/>
          </a:xfrm>
        </p:grpSpPr>
        <p:sp>
          <p:nvSpPr>
            <p:cNvPr id="148" name="Google Shape;148;p4"/>
            <p:cNvSpPr/>
            <p:nvPr/>
          </p:nvSpPr>
          <p:spPr>
            <a:xfrm rot="-5400000">
              <a:off x="2522788" y="3592320"/>
              <a:ext cx="1313451" cy="124142"/>
            </a:xfrm>
            <a:custGeom>
              <a:avLst/>
              <a:gdLst/>
              <a:ahLst/>
              <a:cxnLst/>
              <a:rect l="l" t="t" r="r" b="b"/>
              <a:pathLst>
                <a:path w="30196" h="2854" extrusionOk="0">
                  <a:moveTo>
                    <a:pt x="15276" y="1"/>
                  </a:moveTo>
                  <a:lnTo>
                    <a:pt x="12666" y="2625"/>
                  </a:lnTo>
                  <a:lnTo>
                    <a:pt x="1" y="2625"/>
                  </a:lnTo>
                  <a:lnTo>
                    <a:pt x="1" y="2854"/>
                  </a:lnTo>
                  <a:lnTo>
                    <a:pt x="12780" y="2854"/>
                  </a:lnTo>
                  <a:lnTo>
                    <a:pt x="15390" y="243"/>
                  </a:lnTo>
                  <a:lnTo>
                    <a:pt x="23235" y="243"/>
                  </a:lnTo>
                  <a:lnTo>
                    <a:pt x="25374" y="2383"/>
                  </a:lnTo>
                  <a:lnTo>
                    <a:pt x="29425" y="2383"/>
                  </a:lnTo>
                  <a:cubicBezTo>
                    <a:pt x="29482" y="2554"/>
                    <a:pt x="29596" y="2625"/>
                    <a:pt x="29782" y="2625"/>
                  </a:cubicBezTo>
                  <a:cubicBezTo>
                    <a:pt x="30010" y="2625"/>
                    <a:pt x="30195" y="2497"/>
                    <a:pt x="30195" y="2269"/>
                  </a:cubicBezTo>
                  <a:cubicBezTo>
                    <a:pt x="30195" y="2083"/>
                    <a:pt x="30010" y="1912"/>
                    <a:pt x="29782" y="1912"/>
                  </a:cubicBezTo>
                  <a:cubicBezTo>
                    <a:pt x="29653" y="1912"/>
                    <a:pt x="29482" y="1969"/>
                    <a:pt x="29425" y="2140"/>
                  </a:cubicBezTo>
                  <a:lnTo>
                    <a:pt x="25503" y="2140"/>
                  </a:lnTo>
                  <a:lnTo>
                    <a:pt x="23306"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4"/>
            <p:cNvSpPr/>
            <p:nvPr/>
          </p:nvSpPr>
          <p:spPr>
            <a:xfrm rot="-5400000">
              <a:off x="3104412" y="3972336"/>
              <a:ext cx="644024" cy="33537"/>
            </a:xfrm>
            <a:custGeom>
              <a:avLst/>
              <a:gdLst/>
              <a:ahLst/>
              <a:cxnLst/>
              <a:rect l="l" t="t" r="r" b="b"/>
              <a:pathLst>
                <a:path w="14806" h="771" extrusionOk="0">
                  <a:moveTo>
                    <a:pt x="14392" y="1"/>
                  </a:moveTo>
                  <a:cubicBezTo>
                    <a:pt x="14264" y="1"/>
                    <a:pt x="14092" y="115"/>
                    <a:pt x="14035" y="300"/>
                  </a:cubicBezTo>
                  <a:lnTo>
                    <a:pt x="1" y="300"/>
                  </a:lnTo>
                  <a:lnTo>
                    <a:pt x="1" y="543"/>
                  </a:lnTo>
                  <a:lnTo>
                    <a:pt x="14035" y="543"/>
                  </a:lnTo>
                  <a:cubicBezTo>
                    <a:pt x="14092" y="657"/>
                    <a:pt x="14264" y="771"/>
                    <a:pt x="14392" y="771"/>
                  </a:cubicBezTo>
                  <a:cubicBezTo>
                    <a:pt x="14620" y="771"/>
                    <a:pt x="14806" y="600"/>
                    <a:pt x="14806" y="414"/>
                  </a:cubicBezTo>
                  <a:cubicBezTo>
                    <a:pt x="14806" y="186"/>
                    <a:pt x="14620" y="1"/>
                    <a:pt x="1439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4"/>
            <p:cNvSpPr/>
            <p:nvPr/>
          </p:nvSpPr>
          <p:spPr>
            <a:xfrm rot="-5400000">
              <a:off x="3456174" y="4000870"/>
              <a:ext cx="452331" cy="168161"/>
            </a:xfrm>
            <a:custGeom>
              <a:avLst/>
              <a:gdLst/>
              <a:ahLst/>
              <a:cxnLst/>
              <a:rect l="l" t="t" r="r" b="b"/>
              <a:pathLst>
                <a:path w="10399" h="3866" extrusionOk="0">
                  <a:moveTo>
                    <a:pt x="1" y="1"/>
                  </a:moveTo>
                  <a:lnTo>
                    <a:pt x="1" y="243"/>
                  </a:lnTo>
                  <a:lnTo>
                    <a:pt x="9928" y="243"/>
                  </a:lnTo>
                  <a:lnTo>
                    <a:pt x="9928" y="3153"/>
                  </a:lnTo>
                  <a:cubicBezTo>
                    <a:pt x="9757" y="3153"/>
                    <a:pt x="9628" y="3338"/>
                    <a:pt x="9628" y="3509"/>
                  </a:cubicBezTo>
                  <a:cubicBezTo>
                    <a:pt x="9628" y="3695"/>
                    <a:pt x="9814" y="3866"/>
                    <a:pt x="10042" y="3866"/>
                  </a:cubicBezTo>
                  <a:cubicBezTo>
                    <a:pt x="10227" y="3866"/>
                    <a:pt x="10398" y="3695"/>
                    <a:pt x="10398" y="3509"/>
                  </a:cubicBezTo>
                  <a:cubicBezTo>
                    <a:pt x="10398" y="3338"/>
                    <a:pt x="10284" y="3153"/>
                    <a:pt x="10170" y="3153"/>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4"/>
            <p:cNvSpPr/>
            <p:nvPr/>
          </p:nvSpPr>
          <p:spPr>
            <a:xfrm rot="-5400000">
              <a:off x="3085206" y="3642908"/>
              <a:ext cx="1140330" cy="196087"/>
            </a:xfrm>
            <a:custGeom>
              <a:avLst/>
              <a:gdLst/>
              <a:ahLst/>
              <a:cxnLst/>
              <a:rect l="l" t="t" r="r" b="b"/>
              <a:pathLst>
                <a:path w="26216" h="4508" extrusionOk="0">
                  <a:moveTo>
                    <a:pt x="25859" y="0"/>
                  </a:moveTo>
                  <a:cubicBezTo>
                    <a:pt x="25674" y="0"/>
                    <a:pt x="25560" y="114"/>
                    <a:pt x="25503" y="229"/>
                  </a:cubicBezTo>
                  <a:lnTo>
                    <a:pt x="16531" y="229"/>
                  </a:lnTo>
                  <a:lnTo>
                    <a:pt x="12481" y="4279"/>
                  </a:lnTo>
                  <a:lnTo>
                    <a:pt x="11240" y="4279"/>
                  </a:lnTo>
                  <a:lnTo>
                    <a:pt x="11240" y="57"/>
                  </a:lnTo>
                  <a:lnTo>
                    <a:pt x="1" y="57"/>
                  </a:lnTo>
                  <a:lnTo>
                    <a:pt x="1" y="286"/>
                  </a:lnTo>
                  <a:lnTo>
                    <a:pt x="10997" y="286"/>
                  </a:lnTo>
                  <a:lnTo>
                    <a:pt x="10997" y="4507"/>
                  </a:lnTo>
                  <a:lnTo>
                    <a:pt x="12609" y="4507"/>
                  </a:lnTo>
                  <a:lnTo>
                    <a:pt x="16645" y="471"/>
                  </a:lnTo>
                  <a:lnTo>
                    <a:pt x="25503" y="471"/>
                  </a:lnTo>
                  <a:cubicBezTo>
                    <a:pt x="25560" y="642"/>
                    <a:pt x="25674" y="771"/>
                    <a:pt x="25859" y="771"/>
                  </a:cubicBezTo>
                  <a:cubicBezTo>
                    <a:pt x="26087" y="771"/>
                    <a:pt x="26216" y="585"/>
                    <a:pt x="26216" y="357"/>
                  </a:cubicBezTo>
                  <a:cubicBezTo>
                    <a:pt x="26216" y="171"/>
                    <a:pt x="26087" y="0"/>
                    <a:pt x="2585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4"/>
            <p:cNvSpPr/>
            <p:nvPr/>
          </p:nvSpPr>
          <p:spPr>
            <a:xfrm rot="-5400000">
              <a:off x="2913348" y="3546126"/>
              <a:ext cx="1336374" cy="193607"/>
            </a:xfrm>
            <a:custGeom>
              <a:avLst/>
              <a:gdLst/>
              <a:ahLst/>
              <a:cxnLst/>
              <a:rect l="l" t="t" r="r" b="b"/>
              <a:pathLst>
                <a:path w="30723" h="4451" extrusionOk="0">
                  <a:moveTo>
                    <a:pt x="30309" y="1"/>
                  </a:moveTo>
                  <a:cubicBezTo>
                    <a:pt x="30195" y="1"/>
                    <a:pt x="30010" y="115"/>
                    <a:pt x="29953" y="300"/>
                  </a:cubicBezTo>
                  <a:lnTo>
                    <a:pt x="16232" y="300"/>
                  </a:lnTo>
                  <a:lnTo>
                    <a:pt x="12609" y="3866"/>
                  </a:lnTo>
                  <a:lnTo>
                    <a:pt x="12609" y="714"/>
                  </a:lnTo>
                  <a:lnTo>
                    <a:pt x="1" y="714"/>
                  </a:lnTo>
                  <a:lnTo>
                    <a:pt x="1" y="956"/>
                  </a:lnTo>
                  <a:lnTo>
                    <a:pt x="12367" y="956"/>
                  </a:lnTo>
                  <a:lnTo>
                    <a:pt x="12367" y="4451"/>
                  </a:lnTo>
                  <a:lnTo>
                    <a:pt x="16346" y="528"/>
                  </a:lnTo>
                  <a:lnTo>
                    <a:pt x="29953" y="528"/>
                  </a:lnTo>
                  <a:cubicBezTo>
                    <a:pt x="30010" y="657"/>
                    <a:pt x="30195" y="771"/>
                    <a:pt x="30309" y="771"/>
                  </a:cubicBezTo>
                  <a:cubicBezTo>
                    <a:pt x="30552" y="771"/>
                    <a:pt x="30723" y="600"/>
                    <a:pt x="30723" y="414"/>
                  </a:cubicBezTo>
                  <a:cubicBezTo>
                    <a:pt x="30723" y="172"/>
                    <a:pt x="30552" y="1"/>
                    <a:pt x="3030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4"/>
            <p:cNvSpPr/>
            <p:nvPr/>
          </p:nvSpPr>
          <p:spPr>
            <a:xfrm rot="-5400000">
              <a:off x="2875811" y="3622116"/>
              <a:ext cx="1233415" cy="144586"/>
            </a:xfrm>
            <a:custGeom>
              <a:avLst/>
              <a:gdLst/>
              <a:ahLst/>
              <a:cxnLst/>
              <a:rect l="l" t="t" r="r" b="b"/>
              <a:pathLst>
                <a:path w="28356" h="3324" extrusionOk="0">
                  <a:moveTo>
                    <a:pt x="27942" y="0"/>
                  </a:moveTo>
                  <a:cubicBezTo>
                    <a:pt x="27813" y="0"/>
                    <a:pt x="27642" y="114"/>
                    <a:pt x="27585" y="228"/>
                  </a:cubicBezTo>
                  <a:lnTo>
                    <a:pt x="16175" y="228"/>
                  </a:lnTo>
                  <a:lnTo>
                    <a:pt x="13679" y="2796"/>
                  </a:lnTo>
                  <a:lnTo>
                    <a:pt x="13679" y="1127"/>
                  </a:lnTo>
                  <a:lnTo>
                    <a:pt x="1" y="1127"/>
                  </a:lnTo>
                  <a:lnTo>
                    <a:pt x="1" y="1369"/>
                  </a:lnTo>
                  <a:lnTo>
                    <a:pt x="13436" y="1369"/>
                  </a:lnTo>
                  <a:lnTo>
                    <a:pt x="13436" y="3323"/>
                  </a:lnTo>
                  <a:lnTo>
                    <a:pt x="16289" y="471"/>
                  </a:lnTo>
                  <a:lnTo>
                    <a:pt x="27585" y="471"/>
                  </a:lnTo>
                  <a:cubicBezTo>
                    <a:pt x="27642" y="656"/>
                    <a:pt x="27813" y="770"/>
                    <a:pt x="27942" y="770"/>
                  </a:cubicBezTo>
                  <a:cubicBezTo>
                    <a:pt x="28170" y="770"/>
                    <a:pt x="28355" y="585"/>
                    <a:pt x="28355" y="357"/>
                  </a:cubicBezTo>
                  <a:cubicBezTo>
                    <a:pt x="28355" y="171"/>
                    <a:pt x="28170" y="0"/>
                    <a:pt x="2794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4"/>
            <p:cNvSpPr/>
            <p:nvPr/>
          </p:nvSpPr>
          <p:spPr>
            <a:xfrm rot="-5400000">
              <a:off x="2601887" y="3552324"/>
              <a:ext cx="1419541" cy="98043"/>
            </a:xfrm>
            <a:custGeom>
              <a:avLst/>
              <a:gdLst/>
              <a:ahLst/>
              <a:cxnLst/>
              <a:rect l="l" t="t" r="r" b="b"/>
              <a:pathLst>
                <a:path w="32635" h="2254" extrusionOk="0">
                  <a:moveTo>
                    <a:pt x="16289" y="0"/>
                  </a:moveTo>
                  <a:lnTo>
                    <a:pt x="14321" y="1897"/>
                  </a:lnTo>
                  <a:lnTo>
                    <a:pt x="1" y="1897"/>
                  </a:lnTo>
                  <a:lnTo>
                    <a:pt x="1" y="2140"/>
                  </a:lnTo>
                  <a:lnTo>
                    <a:pt x="14449" y="2140"/>
                  </a:lnTo>
                  <a:lnTo>
                    <a:pt x="16346" y="229"/>
                  </a:lnTo>
                  <a:lnTo>
                    <a:pt x="21395" y="229"/>
                  </a:lnTo>
                  <a:lnTo>
                    <a:pt x="23178" y="2012"/>
                  </a:lnTo>
                  <a:lnTo>
                    <a:pt x="31864" y="2012"/>
                  </a:lnTo>
                  <a:cubicBezTo>
                    <a:pt x="31921" y="2197"/>
                    <a:pt x="32092" y="2254"/>
                    <a:pt x="32221" y="2254"/>
                  </a:cubicBezTo>
                  <a:cubicBezTo>
                    <a:pt x="32449" y="2254"/>
                    <a:pt x="32634" y="2140"/>
                    <a:pt x="32634" y="1897"/>
                  </a:cubicBezTo>
                  <a:cubicBezTo>
                    <a:pt x="32634" y="1655"/>
                    <a:pt x="32449" y="1541"/>
                    <a:pt x="32221" y="1541"/>
                  </a:cubicBezTo>
                  <a:cubicBezTo>
                    <a:pt x="32035" y="1541"/>
                    <a:pt x="31921" y="1655"/>
                    <a:pt x="31864" y="1783"/>
                  </a:cubicBezTo>
                  <a:lnTo>
                    <a:pt x="23306" y="1783"/>
                  </a:lnTo>
                  <a:lnTo>
                    <a:pt x="2152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4"/>
            <p:cNvSpPr/>
            <p:nvPr/>
          </p:nvSpPr>
          <p:spPr>
            <a:xfrm rot="-5400000">
              <a:off x="2574592" y="3483446"/>
              <a:ext cx="1556645" cy="98696"/>
            </a:xfrm>
            <a:custGeom>
              <a:avLst/>
              <a:gdLst/>
              <a:ahLst/>
              <a:cxnLst/>
              <a:rect l="l" t="t" r="r" b="b"/>
              <a:pathLst>
                <a:path w="35787" h="2269" extrusionOk="0">
                  <a:moveTo>
                    <a:pt x="16703" y="1"/>
                  </a:moveTo>
                  <a:lnTo>
                    <a:pt x="14806" y="1841"/>
                  </a:lnTo>
                  <a:lnTo>
                    <a:pt x="1" y="1841"/>
                  </a:lnTo>
                  <a:lnTo>
                    <a:pt x="1" y="2083"/>
                  </a:lnTo>
                  <a:lnTo>
                    <a:pt x="14920" y="2083"/>
                  </a:lnTo>
                  <a:lnTo>
                    <a:pt x="16760" y="243"/>
                  </a:lnTo>
                  <a:lnTo>
                    <a:pt x="20810" y="243"/>
                  </a:lnTo>
                  <a:lnTo>
                    <a:pt x="22593" y="2026"/>
                  </a:lnTo>
                  <a:lnTo>
                    <a:pt x="35002" y="2026"/>
                  </a:lnTo>
                  <a:cubicBezTo>
                    <a:pt x="35073" y="2140"/>
                    <a:pt x="35244" y="2269"/>
                    <a:pt x="35358" y="2269"/>
                  </a:cubicBezTo>
                  <a:cubicBezTo>
                    <a:pt x="35601" y="2269"/>
                    <a:pt x="35786" y="2083"/>
                    <a:pt x="35786" y="1912"/>
                  </a:cubicBezTo>
                  <a:cubicBezTo>
                    <a:pt x="35786" y="1670"/>
                    <a:pt x="35601" y="1484"/>
                    <a:pt x="35358" y="1484"/>
                  </a:cubicBezTo>
                  <a:cubicBezTo>
                    <a:pt x="35244" y="1484"/>
                    <a:pt x="35073" y="1613"/>
                    <a:pt x="35002" y="1784"/>
                  </a:cubicBezTo>
                  <a:lnTo>
                    <a:pt x="22650" y="1784"/>
                  </a:lnTo>
                  <a:lnTo>
                    <a:pt x="2092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4"/>
            <p:cNvSpPr/>
            <p:nvPr/>
          </p:nvSpPr>
          <p:spPr>
            <a:xfrm rot="-5400000">
              <a:off x="2516589" y="3511045"/>
              <a:ext cx="1499576" cy="100566"/>
            </a:xfrm>
            <a:custGeom>
              <a:avLst/>
              <a:gdLst/>
              <a:ahLst/>
              <a:cxnLst/>
              <a:rect l="l" t="t" r="r" b="b"/>
              <a:pathLst>
                <a:path w="34475" h="2312" extrusionOk="0">
                  <a:moveTo>
                    <a:pt x="15747" y="1"/>
                  </a:moveTo>
                  <a:lnTo>
                    <a:pt x="13679" y="2012"/>
                  </a:lnTo>
                  <a:lnTo>
                    <a:pt x="1" y="2012"/>
                  </a:lnTo>
                  <a:lnTo>
                    <a:pt x="1" y="2254"/>
                  </a:lnTo>
                  <a:lnTo>
                    <a:pt x="13793" y="2254"/>
                  </a:lnTo>
                  <a:lnTo>
                    <a:pt x="15818" y="229"/>
                  </a:lnTo>
                  <a:lnTo>
                    <a:pt x="22108" y="229"/>
                  </a:lnTo>
                  <a:lnTo>
                    <a:pt x="24019" y="2069"/>
                  </a:lnTo>
                  <a:lnTo>
                    <a:pt x="33761" y="2069"/>
                  </a:lnTo>
                  <a:cubicBezTo>
                    <a:pt x="33818" y="2197"/>
                    <a:pt x="33932" y="2311"/>
                    <a:pt x="34117" y="2311"/>
                  </a:cubicBezTo>
                  <a:cubicBezTo>
                    <a:pt x="34289" y="2311"/>
                    <a:pt x="34474" y="2140"/>
                    <a:pt x="34474" y="1955"/>
                  </a:cubicBezTo>
                  <a:cubicBezTo>
                    <a:pt x="34474" y="1712"/>
                    <a:pt x="34289" y="1541"/>
                    <a:pt x="34117" y="1541"/>
                  </a:cubicBezTo>
                  <a:cubicBezTo>
                    <a:pt x="33932" y="1541"/>
                    <a:pt x="33761" y="1655"/>
                    <a:pt x="33761" y="1841"/>
                  </a:cubicBezTo>
                  <a:lnTo>
                    <a:pt x="24076" y="1841"/>
                  </a:lnTo>
                  <a:lnTo>
                    <a:pt x="2223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4"/>
            <p:cNvSpPr/>
            <p:nvPr/>
          </p:nvSpPr>
          <p:spPr>
            <a:xfrm rot="-5400000">
              <a:off x="2595407" y="3628314"/>
              <a:ext cx="1251380" cy="114224"/>
            </a:xfrm>
            <a:custGeom>
              <a:avLst/>
              <a:gdLst/>
              <a:ahLst/>
              <a:cxnLst/>
              <a:rect l="l" t="t" r="r" b="b"/>
              <a:pathLst>
                <a:path w="28769" h="2626" extrusionOk="0">
                  <a:moveTo>
                    <a:pt x="15519" y="1"/>
                  </a:moveTo>
                  <a:lnTo>
                    <a:pt x="13137" y="2383"/>
                  </a:lnTo>
                  <a:lnTo>
                    <a:pt x="1" y="2383"/>
                  </a:lnTo>
                  <a:lnTo>
                    <a:pt x="1" y="2625"/>
                  </a:lnTo>
                  <a:lnTo>
                    <a:pt x="13251" y="2625"/>
                  </a:lnTo>
                  <a:lnTo>
                    <a:pt x="15633" y="243"/>
                  </a:lnTo>
                  <a:lnTo>
                    <a:pt x="22707" y="243"/>
                  </a:lnTo>
                  <a:lnTo>
                    <a:pt x="24547" y="2083"/>
                  </a:lnTo>
                  <a:lnTo>
                    <a:pt x="28056" y="2083"/>
                  </a:lnTo>
                  <a:cubicBezTo>
                    <a:pt x="28056" y="2268"/>
                    <a:pt x="28227" y="2383"/>
                    <a:pt x="28412" y="2383"/>
                  </a:cubicBezTo>
                  <a:cubicBezTo>
                    <a:pt x="28583" y="2383"/>
                    <a:pt x="28769" y="2197"/>
                    <a:pt x="28769" y="1969"/>
                  </a:cubicBezTo>
                  <a:cubicBezTo>
                    <a:pt x="28769" y="1784"/>
                    <a:pt x="28583" y="1612"/>
                    <a:pt x="28412" y="1612"/>
                  </a:cubicBezTo>
                  <a:cubicBezTo>
                    <a:pt x="28227" y="1612"/>
                    <a:pt x="28113" y="1726"/>
                    <a:pt x="28056" y="1841"/>
                  </a:cubicBezTo>
                  <a:lnTo>
                    <a:pt x="24661" y="1841"/>
                  </a:lnTo>
                  <a:lnTo>
                    <a:pt x="2282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5869339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58"/>
        <p:cNvGrpSpPr/>
        <p:nvPr/>
      </p:nvGrpSpPr>
      <p:grpSpPr>
        <a:xfrm>
          <a:off x="0" y="0"/>
          <a:ext cx="0" cy="0"/>
          <a:chOff x="0" y="0"/>
          <a:chExt cx="0" cy="0"/>
        </a:xfrm>
      </p:grpSpPr>
      <p:sp>
        <p:nvSpPr>
          <p:cNvPr id="159" name="Google Shape;159;p5"/>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60" name="Google Shape;160;p5"/>
          <p:cNvGrpSpPr/>
          <p:nvPr/>
        </p:nvGrpSpPr>
        <p:grpSpPr>
          <a:xfrm rot="10800000">
            <a:off x="528401" y="-929099"/>
            <a:ext cx="1628736" cy="3496147"/>
            <a:chOff x="5452016" y="2824589"/>
            <a:chExt cx="689908" cy="1480916"/>
          </a:xfrm>
        </p:grpSpPr>
        <p:sp>
          <p:nvSpPr>
            <p:cNvPr id="161" name="Google Shape;161;p5"/>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5"/>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5"/>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5"/>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5"/>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5"/>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5"/>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5"/>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5"/>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5"/>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5"/>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5"/>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5"/>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74" name="Google Shape;174;p5"/>
          <p:cNvGrpSpPr/>
          <p:nvPr/>
        </p:nvGrpSpPr>
        <p:grpSpPr>
          <a:xfrm>
            <a:off x="9301670" y="4997614"/>
            <a:ext cx="2268324" cy="3667533"/>
            <a:chOff x="6976252" y="2907160"/>
            <a:chExt cx="1701243" cy="2750650"/>
          </a:xfrm>
        </p:grpSpPr>
        <p:grpSp>
          <p:nvGrpSpPr>
            <p:cNvPr id="175" name="Google Shape;175;p5"/>
            <p:cNvGrpSpPr/>
            <p:nvPr/>
          </p:nvGrpSpPr>
          <p:grpSpPr>
            <a:xfrm>
              <a:off x="6976252" y="2907160"/>
              <a:ext cx="847022" cy="2750650"/>
              <a:chOff x="6278982" y="2751992"/>
              <a:chExt cx="478381" cy="1553513"/>
            </a:xfrm>
          </p:grpSpPr>
          <p:sp>
            <p:nvSpPr>
              <p:cNvPr id="176" name="Google Shape;176;p5"/>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5"/>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5"/>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5"/>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5"/>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5"/>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5"/>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5"/>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 name="Google Shape;184;p5"/>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85" name="Google Shape;185;p5"/>
            <p:cNvGrpSpPr/>
            <p:nvPr/>
          </p:nvGrpSpPr>
          <p:grpSpPr>
            <a:xfrm>
              <a:off x="7899710" y="3118109"/>
              <a:ext cx="777786" cy="2539702"/>
              <a:chOff x="6961407" y="2871131"/>
              <a:chExt cx="439278" cy="1434374"/>
            </a:xfrm>
          </p:grpSpPr>
          <p:sp>
            <p:nvSpPr>
              <p:cNvPr id="186" name="Google Shape;186;p5"/>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5"/>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5"/>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5"/>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5"/>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5"/>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5"/>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193" name="Google Shape;19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4" name="Google Shape;194;p5"/>
          <p:cNvSpPr txBox="1">
            <a:spLocks noGrp="1"/>
          </p:cNvSpPr>
          <p:nvPr>
            <p:ph type="subTitle" idx="1"/>
          </p:nvPr>
        </p:nvSpPr>
        <p:spPr>
          <a:xfrm>
            <a:off x="6720077" y="3119712"/>
            <a:ext cx="3414000" cy="16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95" name="Google Shape;195;p5"/>
          <p:cNvSpPr txBox="1">
            <a:spLocks noGrp="1"/>
          </p:cNvSpPr>
          <p:nvPr>
            <p:ph type="subTitle" idx="2"/>
          </p:nvPr>
        </p:nvSpPr>
        <p:spPr>
          <a:xfrm>
            <a:off x="2057933" y="3119712"/>
            <a:ext cx="3414000" cy="16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96" name="Google Shape;196;p5"/>
          <p:cNvSpPr txBox="1">
            <a:spLocks noGrp="1"/>
          </p:cNvSpPr>
          <p:nvPr>
            <p:ph type="subTitle" idx="3"/>
          </p:nvPr>
        </p:nvSpPr>
        <p:spPr>
          <a:xfrm>
            <a:off x="6720068" y="2576200"/>
            <a:ext cx="3414000" cy="678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7" name="Google Shape;197;p5"/>
          <p:cNvSpPr txBox="1">
            <a:spLocks noGrp="1"/>
          </p:cNvSpPr>
          <p:nvPr>
            <p:ph type="subTitle" idx="4"/>
          </p:nvPr>
        </p:nvSpPr>
        <p:spPr>
          <a:xfrm>
            <a:off x="2057933" y="2576200"/>
            <a:ext cx="3414000" cy="678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29920509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8"/>
        <p:cNvGrpSpPr/>
        <p:nvPr/>
      </p:nvGrpSpPr>
      <p:grpSpPr>
        <a:xfrm>
          <a:off x="0" y="0"/>
          <a:ext cx="0" cy="0"/>
          <a:chOff x="0" y="0"/>
          <a:chExt cx="0" cy="0"/>
        </a:xfrm>
      </p:grpSpPr>
      <p:sp>
        <p:nvSpPr>
          <p:cNvPr id="199" name="Google Shape;199;p6"/>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0" name="Google Shape;200;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201" name="Google Shape;201;p6"/>
          <p:cNvGrpSpPr/>
          <p:nvPr/>
        </p:nvGrpSpPr>
        <p:grpSpPr>
          <a:xfrm rot="5400000">
            <a:off x="1553088" y="4701592"/>
            <a:ext cx="279499" cy="3385448"/>
            <a:chOff x="9" y="2835115"/>
            <a:chExt cx="134668" cy="1631069"/>
          </a:xfrm>
        </p:grpSpPr>
        <p:sp>
          <p:nvSpPr>
            <p:cNvPr id="202" name="Google Shape;202;p6"/>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6"/>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6"/>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6"/>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06" name="Google Shape;206;p6"/>
          <p:cNvGrpSpPr/>
          <p:nvPr/>
        </p:nvGrpSpPr>
        <p:grpSpPr>
          <a:xfrm rot="-5400000" flipH="1">
            <a:off x="10936249" y="-905477"/>
            <a:ext cx="609544" cy="3080308"/>
            <a:chOff x="1015564" y="2912672"/>
            <a:chExt cx="276730" cy="1398445"/>
          </a:xfrm>
        </p:grpSpPr>
        <p:sp>
          <p:nvSpPr>
            <p:cNvPr id="207" name="Google Shape;207;p6"/>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6"/>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6"/>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6"/>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6"/>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35451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58"/>
        <p:cNvGrpSpPr/>
        <p:nvPr/>
      </p:nvGrpSpPr>
      <p:grpSpPr>
        <a:xfrm>
          <a:off x="0" y="0"/>
          <a:ext cx="0" cy="0"/>
          <a:chOff x="0" y="0"/>
          <a:chExt cx="0" cy="0"/>
        </a:xfrm>
      </p:grpSpPr>
      <p:sp>
        <p:nvSpPr>
          <p:cNvPr id="159" name="Google Shape;159;p5"/>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0" name="Google Shape;160;p5"/>
          <p:cNvGrpSpPr/>
          <p:nvPr/>
        </p:nvGrpSpPr>
        <p:grpSpPr>
          <a:xfrm rot="10800000">
            <a:off x="528401" y="-929099"/>
            <a:ext cx="1628736" cy="3496147"/>
            <a:chOff x="5452016" y="2824589"/>
            <a:chExt cx="689908" cy="1480916"/>
          </a:xfrm>
        </p:grpSpPr>
        <p:sp>
          <p:nvSpPr>
            <p:cNvPr id="161" name="Google Shape;161;p5"/>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5"/>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5"/>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5"/>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5"/>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5"/>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5"/>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5"/>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5"/>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5"/>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5"/>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5"/>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5"/>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4" name="Google Shape;174;p5"/>
          <p:cNvGrpSpPr/>
          <p:nvPr/>
        </p:nvGrpSpPr>
        <p:grpSpPr>
          <a:xfrm>
            <a:off x="9301670" y="4997614"/>
            <a:ext cx="2268324" cy="3667533"/>
            <a:chOff x="6976252" y="2907160"/>
            <a:chExt cx="1701243" cy="2750650"/>
          </a:xfrm>
        </p:grpSpPr>
        <p:grpSp>
          <p:nvGrpSpPr>
            <p:cNvPr id="175" name="Google Shape;175;p5"/>
            <p:cNvGrpSpPr/>
            <p:nvPr/>
          </p:nvGrpSpPr>
          <p:grpSpPr>
            <a:xfrm>
              <a:off x="6976252" y="2907160"/>
              <a:ext cx="847022" cy="2750650"/>
              <a:chOff x="6278982" y="2751992"/>
              <a:chExt cx="478381" cy="1553513"/>
            </a:xfrm>
          </p:grpSpPr>
          <p:sp>
            <p:nvSpPr>
              <p:cNvPr id="176" name="Google Shape;176;p5"/>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5"/>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5"/>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5"/>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5"/>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5"/>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5"/>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5"/>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5"/>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5" name="Google Shape;185;p5"/>
            <p:cNvGrpSpPr/>
            <p:nvPr/>
          </p:nvGrpSpPr>
          <p:grpSpPr>
            <a:xfrm>
              <a:off x="7899710" y="3118109"/>
              <a:ext cx="777786" cy="2539702"/>
              <a:chOff x="6961407" y="2871131"/>
              <a:chExt cx="439278" cy="1434374"/>
            </a:xfrm>
          </p:grpSpPr>
          <p:sp>
            <p:nvSpPr>
              <p:cNvPr id="186" name="Google Shape;186;p5"/>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5"/>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5"/>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5"/>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5"/>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5"/>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5"/>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93" name="Google Shape;19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4" name="Google Shape;194;p5"/>
          <p:cNvSpPr txBox="1">
            <a:spLocks noGrp="1"/>
          </p:cNvSpPr>
          <p:nvPr>
            <p:ph type="subTitle" idx="1"/>
          </p:nvPr>
        </p:nvSpPr>
        <p:spPr>
          <a:xfrm>
            <a:off x="6720077" y="3119712"/>
            <a:ext cx="3414000" cy="16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95" name="Google Shape;195;p5"/>
          <p:cNvSpPr txBox="1">
            <a:spLocks noGrp="1"/>
          </p:cNvSpPr>
          <p:nvPr>
            <p:ph type="subTitle" idx="2"/>
          </p:nvPr>
        </p:nvSpPr>
        <p:spPr>
          <a:xfrm>
            <a:off x="2057933" y="3119712"/>
            <a:ext cx="3414000" cy="16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96" name="Google Shape;196;p5"/>
          <p:cNvSpPr txBox="1">
            <a:spLocks noGrp="1"/>
          </p:cNvSpPr>
          <p:nvPr>
            <p:ph type="subTitle" idx="3"/>
          </p:nvPr>
        </p:nvSpPr>
        <p:spPr>
          <a:xfrm>
            <a:off x="6720068" y="2576200"/>
            <a:ext cx="3414000" cy="678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7" name="Google Shape;197;p5"/>
          <p:cNvSpPr txBox="1">
            <a:spLocks noGrp="1"/>
          </p:cNvSpPr>
          <p:nvPr>
            <p:ph type="subTitle" idx="4"/>
          </p:nvPr>
        </p:nvSpPr>
        <p:spPr>
          <a:xfrm>
            <a:off x="2057933" y="2576200"/>
            <a:ext cx="3414000" cy="678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42830382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2"/>
        <p:cNvGrpSpPr/>
        <p:nvPr/>
      </p:nvGrpSpPr>
      <p:grpSpPr>
        <a:xfrm>
          <a:off x="0" y="0"/>
          <a:ext cx="0" cy="0"/>
          <a:chOff x="0" y="0"/>
          <a:chExt cx="0" cy="0"/>
        </a:xfrm>
      </p:grpSpPr>
      <p:sp>
        <p:nvSpPr>
          <p:cNvPr id="213" name="Google Shape;213;p7"/>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4" name="Google Shape;214;p7"/>
          <p:cNvSpPr txBox="1">
            <a:spLocks noGrp="1"/>
          </p:cNvSpPr>
          <p:nvPr>
            <p:ph type="subTitle" idx="1"/>
          </p:nvPr>
        </p:nvSpPr>
        <p:spPr>
          <a:xfrm>
            <a:off x="950833" y="1684500"/>
            <a:ext cx="10290400" cy="53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867"/>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r>
              <a:rPr lang="en-US"/>
              <a:t>Click to edit Master subtitle style</a:t>
            </a:r>
            <a:endParaRPr/>
          </a:p>
        </p:txBody>
      </p:sp>
      <p:sp>
        <p:nvSpPr>
          <p:cNvPr id="215" name="Google Shape;215;p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1304803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16"/>
        <p:cNvGrpSpPr/>
        <p:nvPr/>
      </p:nvGrpSpPr>
      <p:grpSpPr>
        <a:xfrm>
          <a:off x="0" y="0"/>
          <a:ext cx="0" cy="0"/>
          <a:chOff x="0" y="0"/>
          <a:chExt cx="0" cy="0"/>
        </a:xfrm>
      </p:grpSpPr>
      <p:sp>
        <p:nvSpPr>
          <p:cNvPr id="217" name="Google Shape;217;p8"/>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8" name="Google Shape;218;p8"/>
          <p:cNvSpPr txBox="1">
            <a:spLocks noGrp="1"/>
          </p:cNvSpPr>
          <p:nvPr>
            <p:ph type="title"/>
          </p:nvPr>
        </p:nvSpPr>
        <p:spPr>
          <a:xfrm>
            <a:off x="2031467" y="2334167"/>
            <a:ext cx="8129200" cy="1686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990112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19"/>
        <p:cNvGrpSpPr/>
        <p:nvPr/>
      </p:nvGrpSpPr>
      <p:grpSpPr>
        <a:xfrm>
          <a:off x="0" y="0"/>
          <a:ext cx="0" cy="0"/>
          <a:chOff x="0" y="0"/>
          <a:chExt cx="0" cy="0"/>
        </a:xfrm>
      </p:grpSpPr>
      <p:sp>
        <p:nvSpPr>
          <p:cNvPr id="220" name="Google Shape;220;p9"/>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21" name="Google Shape;221;p9"/>
          <p:cNvGrpSpPr/>
          <p:nvPr/>
        </p:nvGrpSpPr>
        <p:grpSpPr>
          <a:xfrm>
            <a:off x="344110" y="3076349"/>
            <a:ext cx="798997" cy="3781665"/>
            <a:chOff x="6333570" y="2751992"/>
            <a:chExt cx="328229" cy="1553513"/>
          </a:xfrm>
        </p:grpSpPr>
        <p:sp>
          <p:nvSpPr>
            <p:cNvPr id="222" name="Google Shape;222;p9"/>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9"/>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9"/>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9"/>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9"/>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27" name="Google Shape;227;p9"/>
          <p:cNvGrpSpPr/>
          <p:nvPr/>
        </p:nvGrpSpPr>
        <p:grpSpPr>
          <a:xfrm rot="10800000">
            <a:off x="11071686" y="-1"/>
            <a:ext cx="956132" cy="3346692"/>
            <a:chOff x="7780935" y="2930680"/>
            <a:chExt cx="392780" cy="1374825"/>
          </a:xfrm>
        </p:grpSpPr>
        <p:sp>
          <p:nvSpPr>
            <p:cNvPr id="228" name="Google Shape;228;p9"/>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9"/>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9"/>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9"/>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9"/>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9"/>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34" name="Google Shape;234;p9"/>
          <p:cNvSpPr txBox="1">
            <a:spLocks noGrp="1"/>
          </p:cNvSpPr>
          <p:nvPr>
            <p:ph type="title"/>
          </p:nvPr>
        </p:nvSpPr>
        <p:spPr>
          <a:xfrm>
            <a:off x="1699400" y="1455033"/>
            <a:ext cx="4276400" cy="2119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35" name="Google Shape;235;p9"/>
          <p:cNvSpPr txBox="1">
            <a:spLocks noGrp="1"/>
          </p:cNvSpPr>
          <p:nvPr>
            <p:ph type="subTitle" idx="1"/>
          </p:nvPr>
        </p:nvSpPr>
        <p:spPr>
          <a:xfrm>
            <a:off x="1699400" y="3574133"/>
            <a:ext cx="4276400" cy="193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r>
              <a:rPr lang="en-US"/>
              <a:t>Click to edit Master subtitle style</a:t>
            </a:r>
            <a:endParaRPr/>
          </a:p>
        </p:txBody>
      </p:sp>
      <p:sp>
        <p:nvSpPr>
          <p:cNvPr id="236" name="Google Shape;236;p9"/>
          <p:cNvSpPr>
            <a:spLocks noGrp="1"/>
          </p:cNvSpPr>
          <p:nvPr>
            <p:ph type="pic" idx="2"/>
          </p:nvPr>
        </p:nvSpPr>
        <p:spPr>
          <a:xfrm>
            <a:off x="6860033" y="802600"/>
            <a:ext cx="4033600" cy="5252800"/>
          </a:xfrm>
          <a:prstGeom prst="rect">
            <a:avLst/>
          </a:prstGeom>
          <a:noFill/>
          <a:ln>
            <a:noFill/>
          </a:ln>
        </p:spPr>
      </p:sp>
    </p:spTree>
    <p:extLst>
      <p:ext uri="{BB962C8B-B14F-4D97-AF65-F5344CB8AC3E}">
        <p14:creationId xmlns:p14="http://schemas.microsoft.com/office/powerpoint/2010/main" val="1000357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7"/>
        <p:cNvGrpSpPr/>
        <p:nvPr/>
      </p:nvGrpSpPr>
      <p:grpSpPr>
        <a:xfrm>
          <a:off x="0" y="0"/>
          <a:ext cx="0" cy="0"/>
          <a:chOff x="0" y="0"/>
          <a:chExt cx="0" cy="0"/>
        </a:xfrm>
      </p:grpSpPr>
      <p:sp>
        <p:nvSpPr>
          <p:cNvPr id="238" name="Google Shape;238;p10"/>
          <p:cNvSpPr>
            <a:spLocks noGrp="1"/>
          </p:cNvSpPr>
          <p:nvPr>
            <p:ph type="pic" idx="2"/>
          </p:nvPr>
        </p:nvSpPr>
        <p:spPr>
          <a:xfrm>
            <a:off x="0" y="0"/>
            <a:ext cx="12192000" cy="6858000"/>
          </a:xfrm>
          <a:prstGeom prst="rect">
            <a:avLst/>
          </a:prstGeom>
          <a:noFill/>
          <a:ln>
            <a:noFill/>
          </a:ln>
        </p:spPr>
      </p:sp>
      <p:sp>
        <p:nvSpPr>
          <p:cNvPr id="239" name="Google Shape;239;p10"/>
          <p:cNvSpPr txBox="1">
            <a:spLocks noGrp="1"/>
          </p:cNvSpPr>
          <p:nvPr>
            <p:ph type="title"/>
          </p:nvPr>
        </p:nvSpPr>
        <p:spPr>
          <a:xfrm>
            <a:off x="960000" y="5149400"/>
            <a:ext cx="10272000" cy="763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1891199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40"/>
        <p:cNvGrpSpPr/>
        <p:nvPr/>
      </p:nvGrpSpPr>
      <p:grpSpPr>
        <a:xfrm>
          <a:off x="0" y="0"/>
          <a:ext cx="0" cy="0"/>
          <a:chOff x="0" y="0"/>
          <a:chExt cx="0" cy="0"/>
        </a:xfrm>
      </p:grpSpPr>
      <p:sp>
        <p:nvSpPr>
          <p:cNvPr id="241" name="Google Shape;241;p11"/>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42" name="Google Shape;242;p11"/>
          <p:cNvGrpSpPr/>
          <p:nvPr/>
        </p:nvGrpSpPr>
        <p:grpSpPr>
          <a:xfrm>
            <a:off x="9092265" y="5429974"/>
            <a:ext cx="674851" cy="2930557"/>
            <a:chOff x="4792514" y="2979701"/>
            <a:chExt cx="305307" cy="1325804"/>
          </a:xfrm>
        </p:grpSpPr>
        <p:sp>
          <p:nvSpPr>
            <p:cNvPr id="243" name="Google Shape;243;p11"/>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11"/>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11"/>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11"/>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11"/>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48" name="Google Shape;248;p11"/>
          <p:cNvGrpSpPr/>
          <p:nvPr/>
        </p:nvGrpSpPr>
        <p:grpSpPr>
          <a:xfrm>
            <a:off x="3740127" y="4537828"/>
            <a:ext cx="1057413" cy="3433885"/>
            <a:chOff x="6278982" y="2751992"/>
            <a:chExt cx="478381" cy="1553513"/>
          </a:xfrm>
        </p:grpSpPr>
        <p:sp>
          <p:nvSpPr>
            <p:cNvPr id="249" name="Google Shape;249;p11"/>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11"/>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11"/>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11"/>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11"/>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11"/>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11"/>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11"/>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11"/>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58" name="Google Shape;258;p11"/>
          <p:cNvGrpSpPr/>
          <p:nvPr/>
        </p:nvGrpSpPr>
        <p:grpSpPr>
          <a:xfrm>
            <a:off x="2424868" y="4698296"/>
            <a:ext cx="1524973" cy="3273416"/>
            <a:chOff x="5452016" y="2824589"/>
            <a:chExt cx="689908" cy="1480916"/>
          </a:xfrm>
        </p:grpSpPr>
        <p:sp>
          <p:nvSpPr>
            <p:cNvPr id="259" name="Google Shape;259;p11"/>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11"/>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11"/>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11"/>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11"/>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11"/>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11"/>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11"/>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1"/>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11"/>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11"/>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11"/>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11"/>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72" name="Google Shape;272;p11"/>
          <p:cNvGrpSpPr/>
          <p:nvPr/>
        </p:nvGrpSpPr>
        <p:grpSpPr>
          <a:xfrm>
            <a:off x="4882935" y="4801173"/>
            <a:ext cx="970980" cy="3170539"/>
            <a:chOff x="6961407" y="2871131"/>
            <a:chExt cx="439278" cy="1434374"/>
          </a:xfrm>
        </p:grpSpPr>
        <p:sp>
          <p:nvSpPr>
            <p:cNvPr id="273" name="Google Shape;273;p11"/>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1"/>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1"/>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1"/>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1"/>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1"/>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1"/>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0" name="Google Shape;280;p11"/>
          <p:cNvGrpSpPr/>
          <p:nvPr/>
        </p:nvGrpSpPr>
        <p:grpSpPr>
          <a:xfrm>
            <a:off x="5939313" y="4932799"/>
            <a:ext cx="868201" cy="3038915"/>
            <a:chOff x="7780935" y="2930680"/>
            <a:chExt cx="392780" cy="1374825"/>
          </a:xfrm>
        </p:grpSpPr>
        <p:sp>
          <p:nvSpPr>
            <p:cNvPr id="281" name="Google Shape;281;p11"/>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1"/>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1"/>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1"/>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1"/>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1"/>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7" name="Google Shape;287;p11"/>
          <p:cNvGrpSpPr/>
          <p:nvPr/>
        </p:nvGrpSpPr>
        <p:grpSpPr>
          <a:xfrm>
            <a:off x="6892928" y="4561863"/>
            <a:ext cx="1057415" cy="3798667"/>
            <a:chOff x="8623429" y="2586962"/>
            <a:chExt cx="478381" cy="1718543"/>
          </a:xfrm>
        </p:grpSpPr>
        <p:sp>
          <p:nvSpPr>
            <p:cNvPr id="288" name="Google Shape;288;p11"/>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11"/>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11"/>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1"/>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1"/>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11"/>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11"/>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11"/>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11"/>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11"/>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11"/>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9" name="Google Shape;299;p11"/>
          <p:cNvGrpSpPr/>
          <p:nvPr/>
        </p:nvGrpSpPr>
        <p:grpSpPr>
          <a:xfrm>
            <a:off x="8007001" y="4543989"/>
            <a:ext cx="1028575" cy="3816543"/>
            <a:chOff x="4128096" y="2589445"/>
            <a:chExt cx="465334" cy="1726630"/>
          </a:xfrm>
        </p:grpSpPr>
        <p:sp>
          <p:nvSpPr>
            <p:cNvPr id="300" name="Google Shape;300;p11"/>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11"/>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1"/>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1"/>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1"/>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1"/>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1"/>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1"/>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1"/>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1"/>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1"/>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11" name="Google Shape;311;p11"/>
          <p:cNvSpPr txBox="1">
            <a:spLocks noGrp="1"/>
          </p:cNvSpPr>
          <p:nvPr>
            <p:ph type="title" hasCustomPrompt="1"/>
          </p:nvPr>
        </p:nvSpPr>
        <p:spPr>
          <a:xfrm>
            <a:off x="2646400" y="1918267"/>
            <a:ext cx="6899200" cy="156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12" name="Google Shape;312;p11"/>
          <p:cNvSpPr txBox="1">
            <a:spLocks noGrp="1"/>
          </p:cNvSpPr>
          <p:nvPr>
            <p:ph type="subTitle" idx="1"/>
          </p:nvPr>
        </p:nvSpPr>
        <p:spPr>
          <a:xfrm>
            <a:off x="2646400" y="3322600"/>
            <a:ext cx="6899200" cy="5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4738613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13"/>
        <p:cNvGrpSpPr/>
        <p:nvPr/>
      </p:nvGrpSpPr>
      <p:grpSpPr>
        <a:xfrm>
          <a:off x="0" y="0"/>
          <a:ext cx="0" cy="0"/>
          <a:chOff x="0" y="0"/>
          <a:chExt cx="0" cy="0"/>
        </a:xfrm>
      </p:grpSpPr>
    </p:spTree>
    <p:extLst>
      <p:ext uri="{BB962C8B-B14F-4D97-AF65-F5344CB8AC3E}">
        <p14:creationId xmlns:p14="http://schemas.microsoft.com/office/powerpoint/2010/main" val="16165495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14"/>
        <p:cNvGrpSpPr/>
        <p:nvPr/>
      </p:nvGrpSpPr>
      <p:grpSpPr>
        <a:xfrm>
          <a:off x="0" y="0"/>
          <a:ext cx="0" cy="0"/>
          <a:chOff x="0" y="0"/>
          <a:chExt cx="0" cy="0"/>
        </a:xfrm>
      </p:grpSpPr>
      <p:sp>
        <p:nvSpPr>
          <p:cNvPr id="315" name="Google Shape;315;p13"/>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16" name="Google Shape;316;p13"/>
          <p:cNvGrpSpPr/>
          <p:nvPr/>
        </p:nvGrpSpPr>
        <p:grpSpPr>
          <a:xfrm>
            <a:off x="540463" y="3429009"/>
            <a:ext cx="1325392" cy="4283039"/>
            <a:chOff x="2474121" y="2891575"/>
            <a:chExt cx="439279" cy="1419541"/>
          </a:xfrm>
        </p:grpSpPr>
        <p:sp>
          <p:nvSpPr>
            <p:cNvPr id="317" name="Google Shape;317;p13"/>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13"/>
            <p:cNvSpPr/>
            <p:nvPr/>
          </p:nvSpPr>
          <p:spPr>
            <a:xfrm rot="-5400000">
              <a:off x="2568095"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3"/>
            <p:cNvSpPr/>
            <p:nvPr/>
          </p:nvSpPr>
          <p:spPr>
            <a:xfrm rot="-5400000">
              <a:off x="2612136"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3"/>
            <p:cNvSpPr/>
            <p:nvPr/>
          </p:nvSpPr>
          <p:spPr>
            <a:xfrm rot="-5400000">
              <a:off x="2177879" y="3666157"/>
              <a:ext cx="1160818" cy="129101"/>
            </a:xfrm>
            <a:custGeom>
              <a:avLst/>
              <a:gdLst/>
              <a:ahLst/>
              <a:cxnLst/>
              <a:rect l="l" t="t" r="r" b="b"/>
              <a:pathLst>
                <a:path w="26687" h="2968" extrusionOk="0">
                  <a:moveTo>
                    <a:pt x="1" y="0"/>
                  </a:moveTo>
                  <a:lnTo>
                    <a:pt x="1" y="243"/>
                  </a:lnTo>
                  <a:lnTo>
                    <a:pt x="12310" y="243"/>
                  </a:lnTo>
                  <a:lnTo>
                    <a:pt x="12310" y="2739"/>
                  </a:lnTo>
                  <a:lnTo>
                    <a:pt x="25973" y="2739"/>
                  </a:lnTo>
                  <a:cubicBezTo>
                    <a:pt x="26030" y="2910"/>
                    <a:pt x="26159" y="2967"/>
                    <a:pt x="26330" y="2967"/>
                  </a:cubicBezTo>
                  <a:cubicBezTo>
                    <a:pt x="26572" y="2967"/>
                    <a:pt x="26687" y="2853"/>
                    <a:pt x="26687" y="2611"/>
                  </a:cubicBezTo>
                  <a:cubicBezTo>
                    <a:pt x="26687" y="2439"/>
                    <a:pt x="26572" y="2254"/>
                    <a:pt x="26330" y="2254"/>
                  </a:cubicBezTo>
                  <a:cubicBezTo>
                    <a:pt x="26159" y="2254"/>
                    <a:pt x="26030" y="2382"/>
                    <a:pt x="25973" y="2496"/>
                  </a:cubicBezTo>
                  <a:lnTo>
                    <a:pt x="12538" y="2496"/>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3"/>
            <p:cNvSpPr/>
            <p:nvPr/>
          </p:nvSpPr>
          <p:spPr>
            <a:xfrm rot="-5400000">
              <a:off x="2081076" y="3607849"/>
              <a:ext cx="1271867" cy="134668"/>
            </a:xfrm>
            <a:custGeom>
              <a:avLst/>
              <a:gdLst/>
              <a:ahLst/>
              <a:cxnLst/>
              <a:rect l="l" t="t" r="r" b="b"/>
              <a:pathLst>
                <a:path w="29240" h="3096" extrusionOk="0">
                  <a:moveTo>
                    <a:pt x="1" y="1"/>
                  </a:moveTo>
                  <a:lnTo>
                    <a:pt x="1" y="243"/>
                  </a:lnTo>
                  <a:lnTo>
                    <a:pt x="13436" y="243"/>
                  </a:lnTo>
                  <a:lnTo>
                    <a:pt x="13436" y="2853"/>
                  </a:lnTo>
                  <a:lnTo>
                    <a:pt x="28526" y="2853"/>
                  </a:lnTo>
                  <a:cubicBezTo>
                    <a:pt x="28526" y="2967"/>
                    <a:pt x="28712" y="3096"/>
                    <a:pt x="28883" y="3096"/>
                  </a:cubicBezTo>
                  <a:cubicBezTo>
                    <a:pt x="29068" y="3096"/>
                    <a:pt x="29240" y="2910"/>
                    <a:pt x="29240" y="2739"/>
                  </a:cubicBezTo>
                  <a:cubicBezTo>
                    <a:pt x="29240" y="2497"/>
                    <a:pt x="29068" y="2326"/>
                    <a:pt x="28883" y="2326"/>
                  </a:cubicBezTo>
                  <a:cubicBezTo>
                    <a:pt x="28712" y="2326"/>
                    <a:pt x="28526" y="2440"/>
                    <a:pt x="28526" y="2611"/>
                  </a:cubicBezTo>
                  <a:lnTo>
                    <a:pt x="13679" y="2611"/>
                  </a:lnTo>
                  <a:lnTo>
                    <a:pt x="1367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3"/>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13"/>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13"/>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25" name="Google Shape;325;p13"/>
          <p:cNvGrpSpPr/>
          <p:nvPr/>
        </p:nvGrpSpPr>
        <p:grpSpPr>
          <a:xfrm rot="-5400000">
            <a:off x="11446616" y="218674"/>
            <a:ext cx="1627896" cy="3904481"/>
            <a:chOff x="3117442" y="2754471"/>
            <a:chExt cx="648978" cy="1556645"/>
          </a:xfrm>
        </p:grpSpPr>
        <p:sp>
          <p:nvSpPr>
            <p:cNvPr id="326" name="Google Shape;326;p13"/>
            <p:cNvSpPr/>
            <p:nvPr/>
          </p:nvSpPr>
          <p:spPr>
            <a:xfrm rot="-5400000">
              <a:off x="2522788" y="3592320"/>
              <a:ext cx="1313451" cy="124142"/>
            </a:xfrm>
            <a:custGeom>
              <a:avLst/>
              <a:gdLst/>
              <a:ahLst/>
              <a:cxnLst/>
              <a:rect l="l" t="t" r="r" b="b"/>
              <a:pathLst>
                <a:path w="30196" h="2854" extrusionOk="0">
                  <a:moveTo>
                    <a:pt x="15276" y="1"/>
                  </a:moveTo>
                  <a:lnTo>
                    <a:pt x="12666" y="2625"/>
                  </a:lnTo>
                  <a:lnTo>
                    <a:pt x="1" y="2625"/>
                  </a:lnTo>
                  <a:lnTo>
                    <a:pt x="1" y="2854"/>
                  </a:lnTo>
                  <a:lnTo>
                    <a:pt x="12780" y="2854"/>
                  </a:lnTo>
                  <a:lnTo>
                    <a:pt x="15390" y="243"/>
                  </a:lnTo>
                  <a:lnTo>
                    <a:pt x="23235" y="243"/>
                  </a:lnTo>
                  <a:lnTo>
                    <a:pt x="25374" y="2383"/>
                  </a:lnTo>
                  <a:lnTo>
                    <a:pt x="29425" y="2383"/>
                  </a:lnTo>
                  <a:cubicBezTo>
                    <a:pt x="29482" y="2554"/>
                    <a:pt x="29596" y="2625"/>
                    <a:pt x="29782" y="2625"/>
                  </a:cubicBezTo>
                  <a:cubicBezTo>
                    <a:pt x="30010" y="2625"/>
                    <a:pt x="30195" y="2497"/>
                    <a:pt x="30195" y="2269"/>
                  </a:cubicBezTo>
                  <a:cubicBezTo>
                    <a:pt x="30195" y="2083"/>
                    <a:pt x="30010" y="1912"/>
                    <a:pt x="29782" y="1912"/>
                  </a:cubicBezTo>
                  <a:cubicBezTo>
                    <a:pt x="29653" y="1912"/>
                    <a:pt x="29482" y="1969"/>
                    <a:pt x="29425" y="2140"/>
                  </a:cubicBezTo>
                  <a:lnTo>
                    <a:pt x="25503" y="2140"/>
                  </a:lnTo>
                  <a:lnTo>
                    <a:pt x="23306"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13"/>
            <p:cNvSpPr/>
            <p:nvPr/>
          </p:nvSpPr>
          <p:spPr>
            <a:xfrm rot="-5400000">
              <a:off x="3104412" y="3972336"/>
              <a:ext cx="644024" cy="33537"/>
            </a:xfrm>
            <a:custGeom>
              <a:avLst/>
              <a:gdLst/>
              <a:ahLst/>
              <a:cxnLst/>
              <a:rect l="l" t="t" r="r" b="b"/>
              <a:pathLst>
                <a:path w="14806" h="771" extrusionOk="0">
                  <a:moveTo>
                    <a:pt x="14392" y="1"/>
                  </a:moveTo>
                  <a:cubicBezTo>
                    <a:pt x="14264" y="1"/>
                    <a:pt x="14092" y="115"/>
                    <a:pt x="14035" y="300"/>
                  </a:cubicBezTo>
                  <a:lnTo>
                    <a:pt x="1" y="300"/>
                  </a:lnTo>
                  <a:lnTo>
                    <a:pt x="1" y="543"/>
                  </a:lnTo>
                  <a:lnTo>
                    <a:pt x="14035" y="543"/>
                  </a:lnTo>
                  <a:cubicBezTo>
                    <a:pt x="14092" y="657"/>
                    <a:pt x="14264" y="771"/>
                    <a:pt x="14392" y="771"/>
                  </a:cubicBezTo>
                  <a:cubicBezTo>
                    <a:pt x="14620" y="771"/>
                    <a:pt x="14806" y="600"/>
                    <a:pt x="14806" y="414"/>
                  </a:cubicBezTo>
                  <a:cubicBezTo>
                    <a:pt x="14806" y="186"/>
                    <a:pt x="14620" y="1"/>
                    <a:pt x="1439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13"/>
            <p:cNvSpPr/>
            <p:nvPr/>
          </p:nvSpPr>
          <p:spPr>
            <a:xfrm rot="-5400000">
              <a:off x="3456174" y="4000870"/>
              <a:ext cx="452331" cy="168161"/>
            </a:xfrm>
            <a:custGeom>
              <a:avLst/>
              <a:gdLst/>
              <a:ahLst/>
              <a:cxnLst/>
              <a:rect l="l" t="t" r="r" b="b"/>
              <a:pathLst>
                <a:path w="10399" h="3866" extrusionOk="0">
                  <a:moveTo>
                    <a:pt x="1" y="1"/>
                  </a:moveTo>
                  <a:lnTo>
                    <a:pt x="1" y="243"/>
                  </a:lnTo>
                  <a:lnTo>
                    <a:pt x="9928" y="243"/>
                  </a:lnTo>
                  <a:lnTo>
                    <a:pt x="9928" y="3153"/>
                  </a:lnTo>
                  <a:cubicBezTo>
                    <a:pt x="9757" y="3153"/>
                    <a:pt x="9628" y="3338"/>
                    <a:pt x="9628" y="3509"/>
                  </a:cubicBezTo>
                  <a:cubicBezTo>
                    <a:pt x="9628" y="3695"/>
                    <a:pt x="9814" y="3866"/>
                    <a:pt x="10042" y="3866"/>
                  </a:cubicBezTo>
                  <a:cubicBezTo>
                    <a:pt x="10227" y="3866"/>
                    <a:pt x="10398" y="3695"/>
                    <a:pt x="10398" y="3509"/>
                  </a:cubicBezTo>
                  <a:cubicBezTo>
                    <a:pt x="10398" y="3338"/>
                    <a:pt x="10284" y="3153"/>
                    <a:pt x="10170" y="3153"/>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13"/>
            <p:cNvSpPr/>
            <p:nvPr/>
          </p:nvSpPr>
          <p:spPr>
            <a:xfrm rot="-5400000">
              <a:off x="3085206" y="3642908"/>
              <a:ext cx="1140330" cy="196087"/>
            </a:xfrm>
            <a:custGeom>
              <a:avLst/>
              <a:gdLst/>
              <a:ahLst/>
              <a:cxnLst/>
              <a:rect l="l" t="t" r="r" b="b"/>
              <a:pathLst>
                <a:path w="26216" h="4508" extrusionOk="0">
                  <a:moveTo>
                    <a:pt x="25859" y="0"/>
                  </a:moveTo>
                  <a:cubicBezTo>
                    <a:pt x="25674" y="0"/>
                    <a:pt x="25560" y="114"/>
                    <a:pt x="25503" y="229"/>
                  </a:cubicBezTo>
                  <a:lnTo>
                    <a:pt x="16531" y="229"/>
                  </a:lnTo>
                  <a:lnTo>
                    <a:pt x="12481" y="4279"/>
                  </a:lnTo>
                  <a:lnTo>
                    <a:pt x="11240" y="4279"/>
                  </a:lnTo>
                  <a:lnTo>
                    <a:pt x="11240" y="57"/>
                  </a:lnTo>
                  <a:lnTo>
                    <a:pt x="1" y="57"/>
                  </a:lnTo>
                  <a:lnTo>
                    <a:pt x="1" y="286"/>
                  </a:lnTo>
                  <a:lnTo>
                    <a:pt x="10997" y="286"/>
                  </a:lnTo>
                  <a:lnTo>
                    <a:pt x="10997" y="4507"/>
                  </a:lnTo>
                  <a:lnTo>
                    <a:pt x="12609" y="4507"/>
                  </a:lnTo>
                  <a:lnTo>
                    <a:pt x="16645" y="471"/>
                  </a:lnTo>
                  <a:lnTo>
                    <a:pt x="25503" y="471"/>
                  </a:lnTo>
                  <a:cubicBezTo>
                    <a:pt x="25560" y="642"/>
                    <a:pt x="25674" y="771"/>
                    <a:pt x="25859" y="771"/>
                  </a:cubicBezTo>
                  <a:cubicBezTo>
                    <a:pt x="26087" y="771"/>
                    <a:pt x="26216" y="585"/>
                    <a:pt x="26216" y="357"/>
                  </a:cubicBezTo>
                  <a:cubicBezTo>
                    <a:pt x="26216" y="171"/>
                    <a:pt x="26087" y="0"/>
                    <a:pt x="2585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13"/>
            <p:cNvSpPr/>
            <p:nvPr/>
          </p:nvSpPr>
          <p:spPr>
            <a:xfrm rot="-5400000">
              <a:off x="2913348" y="3546126"/>
              <a:ext cx="1336374" cy="193607"/>
            </a:xfrm>
            <a:custGeom>
              <a:avLst/>
              <a:gdLst/>
              <a:ahLst/>
              <a:cxnLst/>
              <a:rect l="l" t="t" r="r" b="b"/>
              <a:pathLst>
                <a:path w="30723" h="4451" extrusionOk="0">
                  <a:moveTo>
                    <a:pt x="30309" y="1"/>
                  </a:moveTo>
                  <a:cubicBezTo>
                    <a:pt x="30195" y="1"/>
                    <a:pt x="30010" y="115"/>
                    <a:pt x="29953" y="300"/>
                  </a:cubicBezTo>
                  <a:lnTo>
                    <a:pt x="16232" y="300"/>
                  </a:lnTo>
                  <a:lnTo>
                    <a:pt x="12609" y="3866"/>
                  </a:lnTo>
                  <a:lnTo>
                    <a:pt x="12609" y="714"/>
                  </a:lnTo>
                  <a:lnTo>
                    <a:pt x="1" y="714"/>
                  </a:lnTo>
                  <a:lnTo>
                    <a:pt x="1" y="956"/>
                  </a:lnTo>
                  <a:lnTo>
                    <a:pt x="12367" y="956"/>
                  </a:lnTo>
                  <a:lnTo>
                    <a:pt x="12367" y="4451"/>
                  </a:lnTo>
                  <a:lnTo>
                    <a:pt x="16346" y="528"/>
                  </a:lnTo>
                  <a:lnTo>
                    <a:pt x="29953" y="528"/>
                  </a:lnTo>
                  <a:cubicBezTo>
                    <a:pt x="30010" y="657"/>
                    <a:pt x="30195" y="771"/>
                    <a:pt x="30309" y="771"/>
                  </a:cubicBezTo>
                  <a:cubicBezTo>
                    <a:pt x="30552" y="771"/>
                    <a:pt x="30723" y="600"/>
                    <a:pt x="30723" y="414"/>
                  </a:cubicBezTo>
                  <a:cubicBezTo>
                    <a:pt x="30723" y="172"/>
                    <a:pt x="30552" y="1"/>
                    <a:pt x="3030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13"/>
            <p:cNvSpPr/>
            <p:nvPr/>
          </p:nvSpPr>
          <p:spPr>
            <a:xfrm rot="-5400000">
              <a:off x="2875811" y="3622116"/>
              <a:ext cx="1233415" cy="144586"/>
            </a:xfrm>
            <a:custGeom>
              <a:avLst/>
              <a:gdLst/>
              <a:ahLst/>
              <a:cxnLst/>
              <a:rect l="l" t="t" r="r" b="b"/>
              <a:pathLst>
                <a:path w="28356" h="3324" extrusionOk="0">
                  <a:moveTo>
                    <a:pt x="27942" y="0"/>
                  </a:moveTo>
                  <a:cubicBezTo>
                    <a:pt x="27813" y="0"/>
                    <a:pt x="27642" y="114"/>
                    <a:pt x="27585" y="228"/>
                  </a:cubicBezTo>
                  <a:lnTo>
                    <a:pt x="16175" y="228"/>
                  </a:lnTo>
                  <a:lnTo>
                    <a:pt x="13679" y="2796"/>
                  </a:lnTo>
                  <a:lnTo>
                    <a:pt x="13679" y="1127"/>
                  </a:lnTo>
                  <a:lnTo>
                    <a:pt x="1" y="1127"/>
                  </a:lnTo>
                  <a:lnTo>
                    <a:pt x="1" y="1369"/>
                  </a:lnTo>
                  <a:lnTo>
                    <a:pt x="13436" y="1369"/>
                  </a:lnTo>
                  <a:lnTo>
                    <a:pt x="13436" y="3323"/>
                  </a:lnTo>
                  <a:lnTo>
                    <a:pt x="16289" y="471"/>
                  </a:lnTo>
                  <a:lnTo>
                    <a:pt x="27585" y="471"/>
                  </a:lnTo>
                  <a:cubicBezTo>
                    <a:pt x="27642" y="656"/>
                    <a:pt x="27813" y="770"/>
                    <a:pt x="27942" y="770"/>
                  </a:cubicBezTo>
                  <a:cubicBezTo>
                    <a:pt x="28170" y="770"/>
                    <a:pt x="28355" y="585"/>
                    <a:pt x="28355" y="357"/>
                  </a:cubicBezTo>
                  <a:cubicBezTo>
                    <a:pt x="28355" y="171"/>
                    <a:pt x="28170" y="0"/>
                    <a:pt x="2794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13"/>
            <p:cNvSpPr/>
            <p:nvPr/>
          </p:nvSpPr>
          <p:spPr>
            <a:xfrm rot="-5400000">
              <a:off x="2601887" y="3552324"/>
              <a:ext cx="1419541" cy="98043"/>
            </a:xfrm>
            <a:custGeom>
              <a:avLst/>
              <a:gdLst/>
              <a:ahLst/>
              <a:cxnLst/>
              <a:rect l="l" t="t" r="r" b="b"/>
              <a:pathLst>
                <a:path w="32635" h="2254" extrusionOk="0">
                  <a:moveTo>
                    <a:pt x="16289" y="0"/>
                  </a:moveTo>
                  <a:lnTo>
                    <a:pt x="14321" y="1897"/>
                  </a:lnTo>
                  <a:lnTo>
                    <a:pt x="1" y="1897"/>
                  </a:lnTo>
                  <a:lnTo>
                    <a:pt x="1" y="2140"/>
                  </a:lnTo>
                  <a:lnTo>
                    <a:pt x="14449" y="2140"/>
                  </a:lnTo>
                  <a:lnTo>
                    <a:pt x="16346" y="229"/>
                  </a:lnTo>
                  <a:lnTo>
                    <a:pt x="21395" y="229"/>
                  </a:lnTo>
                  <a:lnTo>
                    <a:pt x="23178" y="2012"/>
                  </a:lnTo>
                  <a:lnTo>
                    <a:pt x="31864" y="2012"/>
                  </a:lnTo>
                  <a:cubicBezTo>
                    <a:pt x="31921" y="2197"/>
                    <a:pt x="32092" y="2254"/>
                    <a:pt x="32221" y="2254"/>
                  </a:cubicBezTo>
                  <a:cubicBezTo>
                    <a:pt x="32449" y="2254"/>
                    <a:pt x="32634" y="2140"/>
                    <a:pt x="32634" y="1897"/>
                  </a:cubicBezTo>
                  <a:cubicBezTo>
                    <a:pt x="32634" y="1655"/>
                    <a:pt x="32449" y="1541"/>
                    <a:pt x="32221" y="1541"/>
                  </a:cubicBezTo>
                  <a:cubicBezTo>
                    <a:pt x="32035" y="1541"/>
                    <a:pt x="31921" y="1655"/>
                    <a:pt x="31864" y="1783"/>
                  </a:cubicBezTo>
                  <a:lnTo>
                    <a:pt x="23306" y="1783"/>
                  </a:lnTo>
                  <a:lnTo>
                    <a:pt x="2152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13"/>
            <p:cNvSpPr/>
            <p:nvPr/>
          </p:nvSpPr>
          <p:spPr>
            <a:xfrm rot="-5400000">
              <a:off x="2574592" y="3483446"/>
              <a:ext cx="1556645" cy="98696"/>
            </a:xfrm>
            <a:custGeom>
              <a:avLst/>
              <a:gdLst/>
              <a:ahLst/>
              <a:cxnLst/>
              <a:rect l="l" t="t" r="r" b="b"/>
              <a:pathLst>
                <a:path w="35787" h="2269" extrusionOk="0">
                  <a:moveTo>
                    <a:pt x="16703" y="1"/>
                  </a:moveTo>
                  <a:lnTo>
                    <a:pt x="14806" y="1841"/>
                  </a:lnTo>
                  <a:lnTo>
                    <a:pt x="1" y="1841"/>
                  </a:lnTo>
                  <a:lnTo>
                    <a:pt x="1" y="2083"/>
                  </a:lnTo>
                  <a:lnTo>
                    <a:pt x="14920" y="2083"/>
                  </a:lnTo>
                  <a:lnTo>
                    <a:pt x="16760" y="243"/>
                  </a:lnTo>
                  <a:lnTo>
                    <a:pt x="20810" y="243"/>
                  </a:lnTo>
                  <a:lnTo>
                    <a:pt x="22593" y="2026"/>
                  </a:lnTo>
                  <a:lnTo>
                    <a:pt x="35002" y="2026"/>
                  </a:lnTo>
                  <a:cubicBezTo>
                    <a:pt x="35073" y="2140"/>
                    <a:pt x="35244" y="2269"/>
                    <a:pt x="35358" y="2269"/>
                  </a:cubicBezTo>
                  <a:cubicBezTo>
                    <a:pt x="35601" y="2269"/>
                    <a:pt x="35786" y="2083"/>
                    <a:pt x="35786" y="1912"/>
                  </a:cubicBezTo>
                  <a:cubicBezTo>
                    <a:pt x="35786" y="1670"/>
                    <a:pt x="35601" y="1484"/>
                    <a:pt x="35358" y="1484"/>
                  </a:cubicBezTo>
                  <a:cubicBezTo>
                    <a:pt x="35244" y="1484"/>
                    <a:pt x="35073" y="1613"/>
                    <a:pt x="35002" y="1784"/>
                  </a:cubicBezTo>
                  <a:lnTo>
                    <a:pt x="22650" y="1784"/>
                  </a:lnTo>
                  <a:lnTo>
                    <a:pt x="2092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13"/>
            <p:cNvSpPr/>
            <p:nvPr/>
          </p:nvSpPr>
          <p:spPr>
            <a:xfrm rot="-5400000">
              <a:off x="2516589" y="3511045"/>
              <a:ext cx="1499576" cy="100566"/>
            </a:xfrm>
            <a:custGeom>
              <a:avLst/>
              <a:gdLst/>
              <a:ahLst/>
              <a:cxnLst/>
              <a:rect l="l" t="t" r="r" b="b"/>
              <a:pathLst>
                <a:path w="34475" h="2312" extrusionOk="0">
                  <a:moveTo>
                    <a:pt x="15747" y="1"/>
                  </a:moveTo>
                  <a:lnTo>
                    <a:pt x="13679" y="2012"/>
                  </a:lnTo>
                  <a:lnTo>
                    <a:pt x="1" y="2012"/>
                  </a:lnTo>
                  <a:lnTo>
                    <a:pt x="1" y="2254"/>
                  </a:lnTo>
                  <a:lnTo>
                    <a:pt x="13793" y="2254"/>
                  </a:lnTo>
                  <a:lnTo>
                    <a:pt x="15818" y="229"/>
                  </a:lnTo>
                  <a:lnTo>
                    <a:pt x="22108" y="229"/>
                  </a:lnTo>
                  <a:lnTo>
                    <a:pt x="24019" y="2069"/>
                  </a:lnTo>
                  <a:lnTo>
                    <a:pt x="33761" y="2069"/>
                  </a:lnTo>
                  <a:cubicBezTo>
                    <a:pt x="33818" y="2197"/>
                    <a:pt x="33932" y="2311"/>
                    <a:pt x="34117" y="2311"/>
                  </a:cubicBezTo>
                  <a:cubicBezTo>
                    <a:pt x="34289" y="2311"/>
                    <a:pt x="34474" y="2140"/>
                    <a:pt x="34474" y="1955"/>
                  </a:cubicBezTo>
                  <a:cubicBezTo>
                    <a:pt x="34474" y="1712"/>
                    <a:pt x="34289" y="1541"/>
                    <a:pt x="34117" y="1541"/>
                  </a:cubicBezTo>
                  <a:cubicBezTo>
                    <a:pt x="33932" y="1541"/>
                    <a:pt x="33761" y="1655"/>
                    <a:pt x="33761" y="1841"/>
                  </a:cubicBezTo>
                  <a:lnTo>
                    <a:pt x="24076" y="1841"/>
                  </a:lnTo>
                  <a:lnTo>
                    <a:pt x="2223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13"/>
            <p:cNvSpPr/>
            <p:nvPr/>
          </p:nvSpPr>
          <p:spPr>
            <a:xfrm rot="-5400000">
              <a:off x="2595407" y="3628314"/>
              <a:ext cx="1251380" cy="114224"/>
            </a:xfrm>
            <a:custGeom>
              <a:avLst/>
              <a:gdLst/>
              <a:ahLst/>
              <a:cxnLst/>
              <a:rect l="l" t="t" r="r" b="b"/>
              <a:pathLst>
                <a:path w="28769" h="2626" extrusionOk="0">
                  <a:moveTo>
                    <a:pt x="15519" y="1"/>
                  </a:moveTo>
                  <a:lnTo>
                    <a:pt x="13137" y="2383"/>
                  </a:lnTo>
                  <a:lnTo>
                    <a:pt x="1" y="2383"/>
                  </a:lnTo>
                  <a:lnTo>
                    <a:pt x="1" y="2625"/>
                  </a:lnTo>
                  <a:lnTo>
                    <a:pt x="13251" y="2625"/>
                  </a:lnTo>
                  <a:lnTo>
                    <a:pt x="15633" y="243"/>
                  </a:lnTo>
                  <a:lnTo>
                    <a:pt x="22707" y="243"/>
                  </a:lnTo>
                  <a:lnTo>
                    <a:pt x="24547" y="2083"/>
                  </a:lnTo>
                  <a:lnTo>
                    <a:pt x="28056" y="2083"/>
                  </a:lnTo>
                  <a:cubicBezTo>
                    <a:pt x="28056" y="2268"/>
                    <a:pt x="28227" y="2383"/>
                    <a:pt x="28412" y="2383"/>
                  </a:cubicBezTo>
                  <a:cubicBezTo>
                    <a:pt x="28583" y="2383"/>
                    <a:pt x="28769" y="2197"/>
                    <a:pt x="28769" y="1969"/>
                  </a:cubicBezTo>
                  <a:cubicBezTo>
                    <a:pt x="28769" y="1784"/>
                    <a:pt x="28583" y="1612"/>
                    <a:pt x="28412" y="1612"/>
                  </a:cubicBezTo>
                  <a:cubicBezTo>
                    <a:pt x="28227" y="1612"/>
                    <a:pt x="28113" y="1726"/>
                    <a:pt x="28056" y="1841"/>
                  </a:cubicBezTo>
                  <a:lnTo>
                    <a:pt x="24661" y="1841"/>
                  </a:lnTo>
                  <a:lnTo>
                    <a:pt x="2282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36" name="Google Shape;336;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37" name="Google Shape;337;p13"/>
          <p:cNvSpPr txBox="1">
            <a:spLocks noGrp="1"/>
          </p:cNvSpPr>
          <p:nvPr>
            <p:ph type="subTitle" idx="1"/>
          </p:nvPr>
        </p:nvSpPr>
        <p:spPr>
          <a:xfrm>
            <a:off x="2348417" y="3036545"/>
            <a:ext cx="3365200" cy="8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8" name="Google Shape;338;p13"/>
          <p:cNvSpPr txBox="1">
            <a:spLocks noGrp="1"/>
          </p:cNvSpPr>
          <p:nvPr>
            <p:ph type="subTitle" idx="2"/>
          </p:nvPr>
        </p:nvSpPr>
        <p:spPr>
          <a:xfrm>
            <a:off x="6478451" y="3036545"/>
            <a:ext cx="3365200" cy="8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9" name="Google Shape;339;p13"/>
          <p:cNvSpPr txBox="1">
            <a:spLocks noGrp="1"/>
          </p:cNvSpPr>
          <p:nvPr>
            <p:ph type="subTitle" idx="3"/>
          </p:nvPr>
        </p:nvSpPr>
        <p:spPr>
          <a:xfrm>
            <a:off x="2348417" y="5298112"/>
            <a:ext cx="3365200" cy="8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0" name="Google Shape;340;p13"/>
          <p:cNvSpPr txBox="1">
            <a:spLocks noGrp="1"/>
          </p:cNvSpPr>
          <p:nvPr>
            <p:ph type="subTitle" idx="4"/>
          </p:nvPr>
        </p:nvSpPr>
        <p:spPr>
          <a:xfrm>
            <a:off x="6478451" y="5298112"/>
            <a:ext cx="3365200" cy="8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1" name="Google Shape;341;p13"/>
          <p:cNvSpPr txBox="1">
            <a:spLocks noGrp="1"/>
          </p:cNvSpPr>
          <p:nvPr>
            <p:ph type="title" idx="5" hasCustomPrompt="1"/>
          </p:nvPr>
        </p:nvSpPr>
        <p:spPr>
          <a:xfrm>
            <a:off x="3519181" y="1727200"/>
            <a:ext cx="1022800" cy="74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42" name="Google Shape;342;p13"/>
          <p:cNvSpPr txBox="1">
            <a:spLocks noGrp="1"/>
          </p:cNvSpPr>
          <p:nvPr>
            <p:ph type="title" idx="6" hasCustomPrompt="1"/>
          </p:nvPr>
        </p:nvSpPr>
        <p:spPr>
          <a:xfrm>
            <a:off x="3519181" y="4022433"/>
            <a:ext cx="1022800" cy="74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43" name="Google Shape;343;p13"/>
          <p:cNvSpPr txBox="1">
            <a:spLocks noGrp="1"/>
          </p:cNvSpPr>
          <p:nvPr>
            <p:ph type="title" idx="7" hasCustomPrompt="1"/>
          </p:nvPr>
        </p:nvSpPr>
        <p:spPr>
          <a:xfrm>
            <a:off x="7649215" y="1727200"/>
            <a:ext cx="1022800" cy="74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44" name="Google Shape;344;p13"/>
          <p:cNvSpPr txBox="1">
            <a:spLocks noGrp="1"/>
          </p:cNvSpPr>
          <p:nvPr>
            <p:ph type="title" idx="8" hasCustomPrompt="1"/>
          </p:nvPr>
        </p:nvSpPr>
        <p:spPr>
          <a:xfrm>
            <a:off x="7649215" y="4022433"/>
            <a:ext cx="1022800" cy="74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345" name="Google Shape;345;p13"/>
          <p:cNvSpPr txBox="1">
            <a:spLocks noGrp="1"/>
          </p:cNvSpPr>
          <p:nvPr>
            <p:ph type="subTitle" idx="9"/>
          </p:nvPr>
        </p:nvSpPr>
        <p:spPr>
          <a:xfrm>
            <a:off x="2348433" y="2468000"/>
            <a:ext cx="3365200" cy="6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346" name="Google Shape;346;p13"/>
          <p:cNvSpPr txBox="1">
            <a:spLocks noGrp="1"/>
          </p:cNvSpPr>
          <p:nvPr>
            <p:ph type="subTitle" idx="13"/>
          </p:nvPr>
        </p:nvSpPr>
        <p:spPr>
          <a:xfrm>
            <a:off x="6478468" y="2468000"/>
            <a:ext cx="3365200" cy="6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347" name="Google Shape;347;p13"/>
          <p:cNvSpPr txBox="1">
            <a:spLocks noGrp="1"/>
          </p:cNvSpPr>
          <p:nvPr>
            <p:ph type="subTitle" idx="14"/>
          </p:nvPr>
        </p:nvSpPr>
        <p:spPr>
          <a:xfrm>
            <a:off x="2348433" y="4729567"/>
            <a:ext cx="3365200" cy="6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348" name="Google Shape;348;p13"/>
          <p:cNvSpPr txBox="1">
            <a:spLocks noGrp="1"/>
          </p:cNvSpPr>
          <p:nvPr>
            <p:ph type="subTitle" idx="15"/>
          </p:nvPr>
        </p:nvSpPr>
        <p:spPr>
          <a:xfrm>
            <a:off x="6478468" y="4729567"/>
            <a:ext cx="3365200" cy="6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23614612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9"/>
        <p:cNvGrpSpPr/>
        <p:nvPr/>
      </p:nvGrpSpPr>
      <p:grpSpPr>
        <a:xfrm>
          <a:off x="0" y="0"/>
          <a:ext cx="0" cy="0"/>
          <a:chOff x="0" y="0"/>
          <a:chExt cx="0" cy="0"/>
        </a:xfrm>
      </p:grpSpPr>
      <p:sp>
        <p:nvSpPr>
          <p:cNvPr id="350" name="Google Shape;350;p14"/>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51" name="Google Shape;351;p14"/>
          <p:cNvGrpSpPr/>
          <p:nvPr/>
        </p:nvGrpSpPr>
        <p:grpSpPr>
          <a:xfrm>
            <a:off x="8326017" y="4451427"/>
            <a:ext cx="1609153" cy="3386660"/>
            <a:chOff x="1390914" y="2912672"/>
            <a:chExt cx="664463" cy="1398445"/>
          </a:xfrm>
        </p:grpSpPr>
        <p:sp>
          <p:nvSpPr>
            <p:cNvPr id="352" name="Google Shape;352;p14"/>
            <p:cNvSpPr/>
            <p:nvPr/>
          </p:nvSpPr>
          <p:spPr>
            <a:xfrm rot="-5400000">
              <a:off x="1296281" y="3552020"/>
              <a:ext cx="1292963" cy="225230"/>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4"/>
            <p:cNvSpPr/>
            <p:nvPr/>
          </p:nvSpPr>
          <p:spPr>
            <a:xfrm rot="-5400000">
              <a:off x="1295063" y="3592342"/>
              <a:ext cx="1215407" cy="222142"/>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4"/>
            <p:cNvSpPr/>
            <p:nvPr/>
          </p:nvSpPr>
          <p:spPr>
            <a:xfrm rot="-5400000">
              <a:off x="1190518" y="3668963"/>
              <a:ext cx="1163297" cy="121010"/>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4"/>
            <p:cNvSpPr/>
            <p:nvPr/>
          </p:nvSpPr>
          <p:spPr>
            <a:xfrm rot="-5400000">
              <a:off x="1172533" y="3722921"/>
              <a:ext cx="1034240" cy="142150"/>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4"/>
            <p:cNvSpPr/>
            <p:nvPr/>
          </p:nvSpPr>
          <p:spPr>
            <a:xfrm rot="-5400000">
              <a:off x="137136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14"/>
            <p:cNvSpPr/>
            <p:nvPr/>
          </p:nvSpPr>
          <p:spPr>
            <a:xfrm rot="-5400000">
              <a:off x="1624774" y="4028143"/>
              <a:ext cx="498873" cy="67073"/>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14"/>
            <p:cNvSpPr/>
            <p:nvPr/>
          </p:nvSpPr>
          <p:spPr>
            <a:xfrm rot="-5400000">
              <a:off x="1622294" y="3989082"/>
              <a:ext cx="540413" cy="103655"/>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14"/>
            <p:cNvSpPr/>
            <p:nvPr/>
          </p:nvSpPr>
          <p:spPr>
            <a:xfrm rot="-5400000">
              <a:off x="1618271" y="3949043"/>
              <a:ext cx="584476" cy="139670"/>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14"/>
            <p:cNvSpPr/>
            <p:nvPr/>
          </p:nvSpPr>
          <p:spPr>
            <a:xfrm rot="-5400000">
              <a:off x="133662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14"/>
            <p:cNvSpPr/>
            <p:nvPr/>
          </p:nvSpPr>
          <p:spPr>
            <a:xfrm rot="-5400000">
              <a:off x="1071705" y="3588601"/>
              <a:ext cx="1315930" cy="129101"/>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14"/>
            <p:cNvSpPr/>
            <p:nvPr/>
          </p:nvSpPr>
          <p:spPr>
            <a:xfrm rot="-5400000">
              <a:off x="1008135" y="3602585"/>
              <a:ext cx="1253859" cy="163203"/>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14"/>
            <p:cNvSpPr/>
            <p:nvPr/>
          </p:nvSpPr>
          <p:spPr>
            <a:xfrm rot="-5400000">
              <a:off x="91135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14"/>
            <p:cNvSpPr/>
            <p:nvPr/>
          </p:nvSpPr>
          <p:spPr>
            <a:xfrm rot="-5400000">
              <a:off x="86233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14"/>
            <p:cNvSpPr/>
            <p:nvPr/>
          </p:nvSpPr>
          <p:spPr>
            <a:xfrm rot="-5400000">
              <a:off x="86885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66" name="Google Shape;366;p14"/>
          <p:cNvGrpSpPr/>
          <p:nvPr/>
        </p:nvGrpSpPr>
        <p:grpSpPr>
          <a:xfrm rot="-5400000">
            <a:off x="11011142" y="841404"/>
            <a:ext cx="1028775" cy="3340881"/>
            <a:chOff x="6278982" y="2751992"/>
            <a:chExt cx="478381" cy="1553513"/>
          </a:xfrm>
        </p:grpSpPr>
        <p:sp>
          <p:nvSpPr>
            <p:cNvPr id="367" name="Google Shape;367;p14"/>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14"/>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14"/>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14"/>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14"/>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14"/>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14"/>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14"/>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4"/>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76" name="Google Shape;376;p14"/>
          <p:cNvGrpSpPr/>
          <p:nvPr/>
        </p:nvGrpSpPr>
        <p:grpSpPr>
          <a:xfrm rot="-5400000">
            <a:off x="11227037" y="-169138"/>
            <a:ext cx="944683" cy="3084668"/>
            <a:chOff x="6961407" y="2871131"/>
            <a:chExt cx="439278" cy="1434374"/>
          </a:xfrm>
        </p:grpSpPr>
        <p:sp>
          <p:nvSpPr>
            <p:cNvPr id="377" name="Google Shape;377;p14"/>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14"/>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14"/>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14"/>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14"/>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14"/>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14"/>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84" name="Google Shape;384;p14"/>
          <p:cNvGrpSpPr/>
          <p:nvPr/>
        </p:nvGrpSpPr>
        <p:grpSpPr>
          <a:xfrm rot="10800000">
            <a:off x="585134" y="-4"/>
            <a:ext cx="365829" cy="4430855"/>
            <a:chOff x="9" y="2835115"/>
            <a:chExt cx="134668" cy="1631069"/>
          </a:xfrm>
        </p:grpSpPr>
        <p:sp>
          <p:nvSpPr>
            <p:cNvPr id="385" name="Google Shape;385;p14"/>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4"/>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14"/>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14"/>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89" name="Google Shape;389;p14"/>
          <p:cNvSpPr txBox="1">
            <a:spLocks noGrp="1"/>
          </p:cNvSpPr>
          <p:nvPr>
            <p:ph type="title"/>
          </p:nvPr>
        </p:nvSpPr>
        <p:spPr>
          <a:xfrm>
            <a:off x="1417484" y="4458400"/>
            <a:ext cx="6442000" cy="709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390" name="Google Shape;390;p14"/>
          <p:cNvSpPr txBox="1">
            <a:spLocks noGrp="1"/>
          </p:cNvSpPr>
          <p:nvPr>
            <p:ph type="subTitle" idx="1"/>
          </p:nvPr>
        </p:nvSpPr>
        <p:spPr>
          <a:xfrm>
            <a:off x="1417500" y="1790467"/>
            <a:ext cx="7298800" cy="2420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27510256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91"/>
        <p:cNvGrpSpPr/>
        <p:nvPr/>
      </p:nvGrpSpPr>
      <p:grpSpPr>
        <a:xfrm>
          <a:off x="0" y="0"/>
          <a:ext cx="0" cy="0"/>
          <a:chOff x="0" y="0"/>
          <a:chExt cx="0" cy="0"/>
        </a:xfrm>
      </p:grpSpPr>
      <p:sp>
        <p:nvSpPr>
          <p:cNvPr id="392" name="Google Shape;392;p15"/>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3" name="Google Shape;393;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94" name="Google Shape;394;p15"/>
          <p:cNvSpPr txBox="1">
            <a:spLocks noGrp="1"/>
          </p:cNvSpPr>
          <p:nvPr>
            <p:ph type="subTitle" idx="1"/>
          </p:nvPr>
        </p:nvSpPr>
        <p:spPr>
          <a:xfrm>
            <a:off x="6502281" y="2287733"/>
            <a:ext cx="4225600" cy="253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95" name="Google Shape;395;p15"/>
          <p:cNvSpPr txBox="1">
            <a:spLocks noGrp="1"/>
          </p:cNvSpPr>
          <p:nvPr>
            <p:ph type="subTitle" idx="2"/>
          </p:nvPr>
        </p:nvSpPr>
        <p:spPr>
          <a:xfrm>
            <a:off x="1464133" y="2287733"/>
            <a:ext cx="4225600" cy="253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96" name="Google Shape;396;p15"/>
          <p:cNvGrpSpPr/>
          <p:nvPr/>
        </p:nvGrpSpPr>
        <p:grpSpPr>
          <a:xfrm>
            <a:off x="960021" y="5367265"/>
            <a:ext cx="1609153" cy="3386660"/>
            <a:chOff x="1390914" y="2912672"/>
            <a:chExt cx="664463" cy="1398445"/>
          </a:xfrm>
        </p:grpSpPr>
        <p:sp>
          <p:nvSpPr>
            <p:cNvPr id="397" name="Google Shape;397;p15"/>
            <p:cNvSpPr/>
            <p:nvPr/>
          </p:nvSpPr>
          <p:spPr>
            <a:xfrm rot="-5400000">
              <a:off x="1296281" y="3552020"/>
              <a:ext cx="1292963" cy="225230"/>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15"/>
            <p:cNvSpPr/>
            <p:nvPr/>
          </p:nvSpPr>
          <p:spPr>
            <a:xfrm rot="-5400000">
              <a:off x="1295063" y="3592342"/>
              <a:ext cx="1215407" cy="222142"/>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15"/>
            <p:cNvSpPr/>
            <p:nvPr/>
          </p:nvSpPr>
          <p:spPr>
            <a:xfrm rot="-5400000">
              <a:off x="1190518" y="3668963"/>
              <a:ext cx="1163297" cy="121010"/>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15"/>
            <p:cNvSpPr/>
            <p:nvPr/>
          </p:nvSpPr>
          <p:spPr>
            <a:xfrm rot="-5400000">
              <a:off x="1172533" y="3722921"/>
              <a:ext cx="1034240" cy="142150"/>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15"/>
            <p:cNvSpPr/>
            <p:nvPr/>
          </p:nvSpPr>
          <p:spPr>
            <a:xfrm rot="-5400000">
              <a:off x="137136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15"/>
            <p:cNvSpPr/>
            <p:nvPr/>
          </p:nvSpPr>
          <p:spPr>
            <a:xfrm rot="-5400000">
              <a:off x="1624774" y="4028143"/>
              <a:ext cx="498873" cy="67073"/>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15"/>
            <p:cNvSpPr/>
            <p:nvPr/>
          </p:nvSpPr>
          <p:spPr>
            <a:xfrm rot="-5400000">
              <a:off x="1622294" y="3989082"/>
              <a:ext cx="540413" cy="103655"/>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15"/>
            <p:cNvSpPr/>
            <p:nvPr/>
          </p:nvSpPr>
          <p:spPr>
            <a:xfrm rot="-5400000">
              <a:off x="1618271" y="3949043"/>
              <a:ext cx="584476" cy="139670"/>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15"/>
            <p:cNvSpPr/>
            <p:nvPr/>
          </p:nvSpPr>
          <p:spPr>
            <a:xfrm rot="-5400000">
              <a:off x="133662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5"/>
            <p:cNvSpPr/>
            <p:nvPr/>
          </p:nvSpPr>
          <p:spPr>
            <a:xfrm rot="-5400000">
              <a:off x="1071705" y="3588601"/>
              <a:ext cx="1315930" cy="129101"/>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5"/>
            <p:cNvSpPr/>
            <p:nvPr/>
          </p:nvSpPr>
          <p:spPr>
            <a:xfrm rot="-5400000">
              <a:off x="1008135" y="3602585"/>
              <a:ext cx="1253859" cy="163203"/>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15"/>
            <p:cNvSpPr/>
            <p:nvPr/>
          </p:nvSpPr>
          <p:spPr>
            <a:xfrm rot="-5400000">
              <a:off x="91135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15"/>
            <p:cNvSpPr/>
            <p:nvPr/>
          </p:nvSpPr>
          <p:spPr>
            <a:xfrm rot="-5400000">
              <a:off x="86233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15"/>
            <p:cNvSpPr/>
            <p:nvPr/>
          </p:nvSpPr>
          <p:spPr>
            <a:xfrm rot="-5400000">
              <a:off x="86885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11" name="Google Shape;411;p15"/>
          <p:cNvGrpSpPr/>
          <p:nvPr/>
        </p:nvGrpSpPr>
        <p:grpSpPr>
          <a:xfrm>
            <a:off x="10064102" y="5227001"/>
            <a:ext cx="1176945" cy="4228073"/>
            <a:chOff x="8623429" y="2586962"/>
            <a:chExt cx="478381" cy="1718543"/>
          </a:xfrm>
        </p:grpSpPr>
        <p:sp>
          <p:nvSpPr>
            <p:cNvPr id="412" name="Google Shape;412;p15"/>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5"/>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5"/>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5"/>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5"/>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15"/>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15"/>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5"/>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5"/>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5"/>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5"/>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23" name="Google Shape;423;p15"/>
          <p:cNvGrpSpPr/>
          <p:nvPr/>
        </p:nvGrpSpPr>
        <p:grpSpPr>
          <a:xfrm>
            <a:off x="2514255" y="5367290"/>
            <a:ext cx="1028775" cy="3340881"/>
            <a:chOff x="6278982" y="2751992"/>
            <a:chExt cx="478381" cy="1553513"/>
          </a:xfrm>
        </p:grpSpPr>
        <p:sp>
          <p:nvSpPr>
            <p:cNvPr id="424" name="Google Shape;424;p15"/>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5"/>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15"/>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15"/>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15"/>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15"/>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15"/>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15"/>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15"/>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33" name="Google Shape;433;p15"/>
          <p:cNvGrpSpPr/>
          <p:nvPr/>
        </p:nvGrpSpPr>
        <p:grpSpPr>
          <a:xfrm>
            <a:off x="3694949" y="5669246"/>
            <a:ext cx="944683" cy="3084668"/>
            <a:chOff x="6961407" y="2871131"/>
            <a:chExt cx="439278" cy="1434374"/>
          </a:xfrm>
        </p:grpSpPr>
        <p:sp>
          <p:nvSpPr>
            <p:cNvPr id="434" name="Google Shape;434;p15"/>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15"/>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6" name="Google Shape;436;p15"/>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7" name="Google Shape;437;p15"/>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15"/>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15"/>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5"/>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41" name="Google Shape;441;p15"/>
          <p:cNvGrpSpPr/>
          <p:nvPr/>
        </p:nvGrpSpPr>
        <p:grpSpPr>
          <a:xfrm>
            <a:off x="9152935" y="5227005"/>
            <a:ext cx="844688" cy="2956608"/>
            <a:chOff x="7780935" y="2930680"/>
            <a:chExt cx="392780" cy="1374825"/>
          </a:xfrm>
        </p:grpSpPr>
        <p:sp>
          <p:nvSpPr>
            <p:cNvPr id="442" name="Google Shape;442;p15"/>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5"/>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5"/>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5"/>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15"/>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15"/>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48" name="Google Shape;448;p15"/>
          <p:cNvGrpSpPr/>
          <p:nvPr/>
        </p:nvGrpSpPr>
        <p:grpSpPr>
          <a:xfrm>
            <a:off x="8437781" y="5226959"/>
            <a:ext cx="585081" cy="2956685"/>
            <a:chOff x="1015564" y="2912672"/>
            <a:chExt cx="276730" cy="1398445"/>
          </a:xfrm>
        </p:grpSpPr>
        <p:sp>
          <p:nvSpPr>
            <p:cNvPr id="449" name="Google Shape;449;p15"/>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15"/>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15"/>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5"/>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5"/>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775296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54"/>
        <p:cNvGrpSpPr/>
        <p:nvPr/>
      </p:nvGrpSpPr>
      <p:grpSpPr>
        <a:xfrm>
          <a:off x="0" y="0"/>
          <a:ext cx="0" cy="0"/>
          <a:chOff x="0" y="0"/>
          <a:chExt cx="0" cy="0"/>
        </a:xfrm>
      </p:grpSpPr>
      <p:sp>
        <p:nvSpPr>
          <p:cNvPr id="455" name="Google Shape;455;p16"/>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6" name="Google Shape;456;p16"/>
          <p:cNvSpPr txBox="1">
            <a:spLocks noGrp="1"/>
          </p:cNvSpPr>
          <p:nvPr>
            <p:ph type="title"/>
          </p:nvPr>
        </p:nvSpPr>
        <p:spPr>
          <a:xfrm>
            <a:off x="960000" y="2262267"/>
            <a:ext cx="3451200" cy="887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57" name="Google Shape;457;p16"/>
          <p:cNvSpPr txBox="1">
            <a:spLocks noGrp="1"/>
          </p:cNvSpPr>
          <p:nvPr>
            <p:ph type="subTitle" idx="1"/>
          </p:nvPr>
        </p:nvSpPr>
        <p:spPr>
          <a:xfrm>
            <a:off x="960000" y="3038060"/>
            <a:ext cx="3451200" cy="144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556399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8"/>
        <p:cNvGrpSpPr/>
        <p:nvPr/>
      </p:nvGrpSpPr>
      <p:grpSpPr>
        <a:xfrm>
          <a:off x="0" y="0"/>
          <a:ext cx="0" cy="0"/>
          <a:chOff x="0" y="0"/>
          <a:chExt cx="0" cy="0"/>
        </a:xfrm>
      </p:grpSpPr>
      <p:sp>
        <p:nvSpPr>
          <p:cNvPr id="199" name="Google Shape;199;p6"/>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201" name="Google Shape;201;p6"/>
          <p:cNvGrpSpPr/>
          <p:nvPr/>
        </p:nvGrpSpPr>
        <p:grpSpPr>
          <a:xfrm rot="5400000">
            <a:off x="1553088" y="4701592"/>
            <a:ext cx="279499" cy="3385448"/>
            <a:chOff x="9" y="2835115"/>
            <a:chExt cx="134668" cy="1631069"/>
          </a:xfrm>
        </p:grpSpPr>
        <p:sp>
          <p:nvSpPr>
            <p:cNvPr id="202" name="Google Shape;202;p6"/>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6"/>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6"/>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6"/>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6" name="Google Shape;206;p6"/>
          <p:cNvGrpSpPr/>
          <p:nvPr/>
        </p:nvGrpSpPr>
        <p:grpSpPr>
          <a:xfrm rot="-5400000" flipH="1">
            <a:off x="10936249" y="-905477"/>
            <a:ext cx="609544" cy="3080308"/>
            <a:chOff x="1015564" y="2912672"/>
            <a:chExt cx="276730" cy="1398445"/>
          </a:xfrm>
        </p:grpSpPr>
        <p:sp>
          <p:nvSpPr>
            <p:cNvPr id="207" name="Google Shape;207;p6"/>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6"/>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6"/>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6"/>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6"/>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200738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58"/>
        <p:cNvGrpSpPr/>
        <p:nvPr/>
      </p:nvGrpSpPr>
      <p:grpSpPr>
        <a:xfrm>
          <a:off x="0" y="0"/>
          <a:ext cx="0" cy="0"/>
          <a:chOff x="0" y="0"/>
          <a:chExt cx="0" cy="0"/>
        </a:xfrm>
      </p:grpSpPr>
      <p:sp>
        <p:nvSpPr>
          <p:cNvPr id="459" name="Google Shape;459;p17"/>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0" name="Google Shape;460;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461" name="Google Shape;461;p17"/>
          <p:cNvGrpSpPr/>
          <p:nvPr/>
        </p:nvGrpSpPr>
        <p:grpSpPr>
          <a:xfrm>
            <a:off x="155920" y="4198140"/>
            <a:ext cx="731149" cy="3175035"/>
            <a:chOff x="4792514" y="2979701"/>
            <a:chExt cx="305307" cy="1325804"/>
          </a:xfrm>
        </p:grpSpPr>
        <p:sp>
          <p:nvSpPr>
            <p:cNvPr id="462" name="Google Shape;462;p17"/>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17"/>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17"/>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7"/>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7"/>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67" name="Google Shape;467;p17"/>
          <p:cNvGrpSpPr/>
          <p:nvPr/>
        </p:nvGrpSpPr>
        <p:grpSpPr>
          <a:xfrm rot="10800000">
            <a:off x="11107064" y="-1942024"/>
            <a:ext cx="1026777" cy="3863064"/>
            <a:chOff x="4164677" y="2702970"/>
            <a:chExt cx="428753" cy="1613105"/>
          </a:xfrm>
        </p:grpSpPr>
        <p:sp>
          <p:nvSpPr>
            <p:cNvPr id="468" name="Google Shape;468;p17"/>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17"/>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17"/>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17"/>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7"/>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17"/>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17"/>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7"/>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7"/>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646667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77"/>
        <p:cNvGrpSpPr/>
        <p:nvPr/>
      </p:nvGrpSpPr>
      <p:grpSpPr>
        <a:xfrm>
          <a:off x="0" y="0"/>
          <a:ext cx="0" cy="0"/>
          <a:chOff x="0" y="0"/>
          <a:chExt cx="0" cy="0"/>
        </a:xfrm>
      </p:grpSpPr>
      <p:sp>
        <p:nvSpPr>
          <p:cNvPr id="478" name="Google Shape;478;p18"/>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9" name="Google Shape;479;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480" name="Google Shape;480;p18"/>
          <p:cNvGrpSpPr/>
          <p:nvPr/>
        </p:nvGrpSpPr>
        <p:grpSpPr>
          <a:xfrm rot="10800000">
            <a:off x="423934" y="-702689"/>
            <a:ext cx="322503" cy="3906084"/>
            <a:chOff x="9" y="2835115"/>
            <a:chExt cx="134668" cy="1631069"/>
          </a:xfrm>
        </p:grpSpPr>
        <p:sp>
          <p:nvSpPr>
            <p:cNvPr id="481" name="Google Shape;481;p18"/>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18"/>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18"/>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18"/>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85" name="Google Shape;485;p18"/>
          <p:cNvGrpSpPr/>
          <p:nvPr/>
        </p:nvGrpSpPr>
        <p:grpSpPr>
          <a:xfrm>
            <a:off x="11370262" y="4007757"/>
            <a:ext cx="650940" cy="3175035"/>
            <a:chOff x="4826006" y="2979701"/>
            <a:chExt cx="271814" cy="1325804"/>
          </a:xfrm>
        </p:grpSpPr>
        <p:sp>
          <p:nvSpPr>
            <p:cNvPr id="486" name="Google Shape;486;p18"/>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18"/>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18"/>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18"/>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91458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90"/>
        <p:cNvGrpSpPr/>
        <p:nvPr/>
      </p:nvGrpSpPr>
      <p:grpSpPr>
        <a:xfrm>
          <a:off x="0" y="0"/>
          <a:ext cx="0" cy="0"/>
          <a:chOff x="0" y="0"/>
          <a:chExt cx="0" cy="0"/>
        </a:xfrm>
      </p:grpSpPr>
      <p:sp>
        <p:nvSpPr>
          <p:cNvPr id="491" name="Google Shape;491;p19"/>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2" name="Google Shape;492;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493" name="Google Shape;493;p19"/>
          <p:cNvGrpSpPr/>
          <p:nvPr/>
        </p:nvGrpSpPr>
        <p:grpSpPr>
          <a:xfrm rot="-5400000">
            <a:off x="10798428" y="4616689"/>
            <a:ext cx="885217" cy="3399516"/>
            <a:chOff x="2474121" y="2891575"/>
            <a:chExt cx="369642" cy="1419541"/>
          </a:xfrm>
        </p:grpSpPr>
        <p:sp>
          <p:nvSpPr>
            <p:cNvPr id="494" name="Google Shape;494;p19"/>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19"/>
            <p:cNvSpPr/>
            <p:nvPr/>
          </p:nvSpPr>
          <p:spPr>
            <a:xfrm rot="-5400000">
              <a:off x="2498458"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19"/>
            <p:cNvSpPr/>
            <p:nvPr/>
          </p:nvSpPr>
          <p:spPr>
            <a:xfrm rot="-5400000">
              <a:off x="2542499"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19"/>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19"/>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19"/>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00" name="Google Shape;500;p19"/>
          <p:cNvGrpSpPr/>
          <p:nvPr/>
        </p:nvGrpSpPr>
        <p:grpSpPr>
          <a:xfrm rot="5400000">
            <a:off x="501885" y="-1101691"/>
            <a:ext cx="662713" cy="3348995"/>
            <a:chOff x="1015564" y="2912672"/>
            <a:chExt cx="276730" cy="1398445"/>
          </a:xfrm>
        </p:grpSpPr>
        <p:sp>
          <p:nvSpPr>
            <p:cNvPr id="501" name="Google Shape;501;p19"/>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19"/>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19"/>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19"/>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19"/>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6363071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06"/>
        <p:cNvGrpSpPr/>
        <p:nvPr/>
      </p:nvGrpSpPr>
      <p:grpSpPr>
        <a:xfrm>
          <a:off x="0" y="0"/>
          <a:ext cx="0" cy="0"/>
          <a:chOff x="0" y="0"/>
          <a:chExt cx="0" cy="0"/>
        </a:xfrm>
      </p:grpSpPr>
      <p:sp>
        <p:nvSpPr>
          <p:cNvPr id="507" name="Google Shape;507;p20"/>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8" name="Google Shape;508;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509" name="Google Shape;509;p20"/>
          <p:cNvGrpSpPr/>
          <p:nvPr/>
        </p:nvGrpSpPr>
        <p:grpSpPr>
          <a:xfrm rot="5400000">
            <a:off x="73631" y="5057409"/>
            <a:ext cx="829072" cy="2600951"/>
            <a:chOff x="5492946" y="3186271"/>
            <a:chExt cx="356764" cy="1119234"/>
          </a:xfrm>
        </p:grpSpPr>
        <p:sp>
          <p:nvSpPr>
            <p:cNvPr id="510" name="Google Shape;510;p20"/>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20"/>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20"/>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20"/>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20"/>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20"/>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16" name="Google Shape;516;p20"/>
          <p:cNvGrpSpPr/>
          <p:nvPr/>
        </p:nvGrpSpPr>
        <p:grpSpPr>
          <a:xfrm rot="-5400000">
            <a:off x="11050731" y="-1798731"/>
            <a:ext cx="863728" cy="3819187"/>
            <a:chOff x="4128096" y="2702970"/>
            <a:chExt cx="364812" cy="1613105"/>
          </a:xfrm>
        </p:grpSpPr>
        <p:sp>
          <p:nvSpPr>
            <p:cNvPr id="517" name="Google Shape;517;p20"/>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20"/>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20"/>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20"/>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20"/>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7458465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22"/>
        <p:cNvGrpSpPr/>
        <p:nvPr/>
      </p:nvGrpSpPr>
      <p:grpSpPr>
        <a:xfrm>
          <a:off x="0" y="0"/>
          <a:ext cx="0" cy="0"/>
          <a:chOff x="0" y="0"/>
          <a:chExt cx="0" cy="0"/>
        </a:xfrm>
      </p:grpSpPr>
      <p:sp>
        <p:nvSpPr>
          <p:cNvPr id="523" name="Google Shape;523;p21"/>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4" name="Google Shape;52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525" name="Google Shape;525;p21"/>
          <p:cNvSpPr txBox="1">
            <a:spLocks noGrp="1"/>
          </p:cNvSpPr>
          <p:nvPr>
            <p:ph type="body" idx="1"/>
          </p:nvPr>
        </p:nvSpPr>
        <p:spPr>
          <a:xfrm>
            <a:off x="960000" y="1621001"/>
            <a:ext cx="10272000" cy="1477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Char char="●"/>
              <a:defRPr sz="1667"/>
            </a:lvl1pPr>
            <a:lvl2pPr marL="1219170" lvl="1" indent="-406390" rtl="0">
              <a:lnSpc>
                <a:spcPct val="115000"/>
              </a:lnSpc>
              <a:spcBef>
                <a:spcPts val="2133"/>
              </a:spcBef>
              <a:spcAft>
                <a:spcPts val="0"/>
              </a:spcAft>
              <a:buSzPts val="1200"/>
              <a:buFont typeface="Roboto Condensed Light"/>
              <a:buChar char="○"/>
              <a:defRPr/>
            </a:lvl2pPr>
            <a:lvl3pPr marL="1828754" lvl="2" indent="-406390" rtl="0">
              <a:lnSpc>
                <a:spcPct val="115000"/>
              </a:lnSpc>
              <a:spcBef>
                <a:spcPts val="2133"/>
              </a:spcBef>
              <a:spcAft>
                <a:spcPts val="0"/>
              </a:spcAft>
              <a:buSzPts val="1200"/>
              <a:buFont typeface="Roboto Condensed Light"/>
              <a:buChar char="■"/>
              <a:defRPr/>
            </a:lvl3pPr>
            <a:lvl4pPr marL="2438339" lvl="3" indent="-406390" rtl="0">
              <a:lnSpc>
                <a:spcPct val="115000"/>
              </a:lnSpc>
              <a:spcBef>
                <a:spcPts val="2133"/>
              </a:spcBef>
              <a:spcAft>
                <a:spcPts val="0"/>
              </a:spcAft>
              <a:buSzPts val="1200"/>
              <a:buFont typeface="Roboto Condensed Light"/>
              <a:buChar char="●"/>
              <a:defRPr/>
            </a:lvl4pPr>
            <a:lvl5pPr marL="3047924" lvl="4" indent="-406390" rtl="0">
              <a:lnSpc>
                <a:spcPct val="115000"/>
              </a:lnSpc>
              <a:spcBef>
                <a:spcPts val="2133"/>
              </a:spcBef>
              <a:spcAft>
                <a:spcPts val="0"/>
              </a:spcAft>
              <a:buSzPts val="1200"/>
              <a:buFont typeface="Roboto Condensed Light"/>
              <a:buChar char="○"/>
              <a:defRPr/>
            </a:lvl5pPr>
            <a:lvl6pPr marL="3657509" lvl="5" indent="-406390" rtl="0">
              <a:lnSpc>
                <a:spcPct val="115000"/>
              </a:lnSpc>
              <a:spcBef>
                <a:spcPts val="2133"/>
              </a:spcBef>
              <a:spcAft>
                <a:spcPts val="0"/>
              </a:spcAft>
              <a:buSzPts val="1200"/>
              <a:buFont typeface="Roboto Condensed Light"/>
              <a:buChar char="■"/>
              <a:defRPr/>
            </a:lvl6pPr>
            <a:lvl7pPr marL="4267093" lvl="6" indent="-406390" rtl="0">
              <a:lnSpc>
                <a:spcPct val="115000"/>
              </a:lnSpc>
              <a:spcBef>
                <a:spcPts val="2133"/>
              </a:spcBef>
              <a:spcAft>
                <a:spcPts val="0"/>
              </a:spcAft>
              <a:buSzPts val="1200"/>
              <a:buFont typeface="Roboto Condensed Light"/>
              <a:buChar char="●"/>
              <a:defRPr/>
            </a:lvl7pPr>
            <a:lvl8pPr marL="4876678" lvl="7" indent="-406390" rtl="0">
              <a:lnSpc>
                <a:spcPct val="115000"/>
              </a:lnSpc>
              <a:spcBef>
                <a:spcPts val="2133"/>
              </a:spcBef>
              <a:spcAft>
                <a:spcPts val="0"/>
              </a:spcAft>
              <a:buSzPts val="1200"/>
              <a:buFont typeface="Roboto Condensed Light"/>
              <a:buChar char="○"/>
              <a:defRPr/>
            </a:lvl8pPr>
            <a:lvl9pPr marL="5486263" lvl="8" indent="-406390" rtl="0">
              <a:lnSpc>
                <a:spcPct val="115000"/>
              </a:lnSpc>
              <a:spcBef>
                <a:spcPts val="2133"/>
              </a:spcBef>
              <a:spcAft>
                <a:spcPts val="2133"/>
              </a:spcAft>
              <a:buSzPts val="12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3524769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526"/>
        <p:cNvGrpSpPr/>
        <p:nvPr/>
      </p:nvGrpSpPr>
      <p:grpSpPr>
        <a:xfrm>
          <a:off x="0" y="0"/>
          <a:ext cx="0" cy="0"/>
          <a:chOff x="0" y="0"/>
          <a:chExt cx="0" cy="0"/>
        </a:xfrm>
      </p:grpSpPr>
      <p:sp>
        <p:nvSpPr>
          <p:cNvPr id="527" name="Google Shape;527;p22"/>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28" name="Google Shape;528;p22"/>
          <p:cNvGrpSpPr/>
          <p:nvPr/>
        </p:nvGrpSpPr>
        <p:grpSpPr>
          <a:xfrm>
            <a:off x="8385239" y="4218381"/>
            <a:ext cx="1603255" cy="3441451"/>
            <a:chOff x="5452016" y="2824589"/>
            <a:chExt cx="689908" cy="1480916"/>
          </a:xfrm>
        </p:grpSpPr>
        <p:sp>
          <p:nvSpPr>
            <p:cNvPr id="529" name="Google Shape;529;p2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0" name="Google Shape;530;p2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1" name="Google Shape;531;p2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2" name="Google Shape;532;p2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3" name="Google Shape;533;p2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4" name="Google Shape;534;p2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5" name="Google Shape;535;p2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6" name="Google Shape;536;p2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7" name="Google Shape;537;p2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2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2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2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1" name="Google Shape;541;p2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42" name="Google Shape;542;p22"/>
          <p:cNvGrpSpPr/>
          <p:nvPr/>
        </p:nvGrpSpPr>
        <p:grpSpPr>
          <a:xfrm>
            <a:off x="9411901" y="1512569"/>
            <a:ext cx="4223388" cy="2289448"/>
            <a:chOff x="6561538" y="1197527"/>
            <a:chExt cx="3167541" cy="1717086"/>
          </a:xfrm>
        </p:grpSpPr>
        <p:grpSp>
          <p:nvGrpSpPr>
            <p:cNvPr id="543" name="Google Shape;543;p22"/>
            <p:cNvGrpSpPr/>
            <p:nvPr/>
          </p:nvGrpSpPr>
          <p:grpSpPr>
            <a:xfrm rot="-5400000">
              <a:off x="7662615" y="964074"/>
              <a:ext cx="849462" cy="3051616"/>
              <a:chOff x="8623429" y="2586962"/>
              <a:chExt cx="478381" cy="1718543"/>
            </a:xfrm>
          </p:grpSpPr>
          <p:sp>
            <p:nvSpPr>
              <p:cNvPr id="544" name="Google Shape;544;p22"/>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22"/>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6" name="Google Shape;546;p22"/>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7" name="Google Shape;547;p22"/>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8" name="Google Shape;548;p22"/>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9" name="Google Shape;549;p22"/>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0" name="Google Shape;550;p22"/>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1" name="Google Shape;551;p22"/>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2" name="Google Shape;552;p22"/>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3" name="Google Shape;553;p22"/>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4" name="Google Shape;554;p22"/>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55" name="Google Shape;555;p22"/>
            <p:cNvGrpSpPr/>
            <p:nvPr/>
          </p:nvGrpSpPr>
          <p:grpSpPr>
            <a:xfrm rot="-5400000">
              <a:off x="7782944" y="77685"/>
              <a:ext cx="826293" cy="3065976"/>
              <a:chOff x="4128096" y="2589445"/>
              <a:chExt cx="465334" cy="1726630"/>
            </a:xfrm>
          </p:grpSpPr>
          <p:sp>
            <p:nvSpPr>
              <p:cNvPr id="556" name="Google Shape;556;p22"/>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7" name="Google Shape;557;p22"/>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8" name="Google Shape;558;p22"/>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9" name="Google Shape;559;p22"/>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0" name="Google Shape;560;p22"/>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1" name="Google Shape;561;p22"/>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2" name="Google Shape;562;p22"/>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3" name="Google Shape;563;p22"/>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4" name="Google Shape;564;p22"/>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5" name="Google Shape;565;p22"/>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6" name="Google Shape;566;p22"/>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567" name="Google Shape;567;p22"/>
          <p:cNvSpPr txBox="1">
            <a:spLocks noGrp="1"/>
          </p:cNvSpPr>
          <p:nvPr>
            <p:ph type="subTitle" idx="1"/>
          </p:nvPr>
        </p:nvSpPr>
        <p:spPr>
          <a:xfrm>
            <a:off x="960000" y="2296167"/>
            <a:ext cx="5268000" cy="2875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sz="1867"/>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r>
              <a:rPr lang="en-US"/>
              <a:t>Click to edit Master subtitle style</a:t>
            </a:r>
            <a:endParaRPr/>
          </a:p>
        </p:txBody>
      </p:sp>
      <p:sp>
        <p:nvSpPr>
          <p:cNvPr id="568" name="Google Shape;568;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0565186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69"/>
        <p:cNvGrpSpPr/>
        <p:nvPr/>
      </p:nvGrpSpPr>
      <p:grpSpPr>
        <a:xfrm>
          <a:off x="0" y="0"/>
          <a:ext cx="0" cy="0"/>
          <a:chOff x="0" y="0"/>
          <a:chExt cx="0" cy="0"/>
        </a:xfrm>
      </p:grpSpPr>
      <p:sp>
        <p:nvSpPr>
          <p:cNvPr id="570" name="Google Shape;570;p23"/>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1" name="Google Shape;571;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72" name="Google Shape;572;p23"/>
          <p:cNvSpPr txBox="1">
            <a:spLocks noGrp="1"/>
          </p:cNvSpPr>
          <p:nvPr>
            <p:ph type="subTitle" idx="1"/>
          </p:nvPr>
        </p:nvSpPr>
        <p:spPr>
          <a:xfrm>
            <a:off x="3076751" y="2590943"/>
            <a:ext cx="6356000" cy="85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573" name="Google Shape;573;p23"/>
          <p:cNvSpPr txBox="1">
            <a:spLocks noGrp="1"/>
          </p:cNvSpPr>
          <p:nvPr>
            <p:ph type="subTitle" idx="2"/>
          </p:nvPr>
        </p:nvSpPr>
        <p:spPr>
          <a:xfrm>
            <a:off x="3076751" y="4605843"/>
            <a:ext cx="6356000" cy="85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574" name="Google Shape;574;p23"/>
          <p:cNvSpPr txBox="1">
            <a:spLocks noGrp="1"/>
          </p:cNvSpPr>
          <p:nvPr>
            <p:ph type="subTitle" idx="3"/>
          </p:nvPr>
        </p:nvSpPr>
        <p:spPr>
          <a:xfrm>
            <a:off x="3076751" y="2075933"/>
            <a:ext cx="6356000" cy="651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575" name="Google Shape;575;p23"/>
          <p:cNvSpPr txBox="1">
            <a:spLocks noGrp="1"/>
          </p:cNvSpPr>
          <p:nvPr>
            <p:ph type="subTitle" idx="4"/>
          </p:nvPr>
        </p:nvSpPr>
        <p:spPr>
          <a:xfrm>
            <a:off x="3076751" y="4094933"/>
            <a:ext cx="6356000" cy="651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1330896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76"/>
        <p:cNvGrpSpPr/>
        <p:nvPr/>
      </p:nvGrpSpPr>
      <p:grpSpPr>
        <a:xfrm>
          <a:off x="0" y="0"/>
          <a:ext cx="0" cy="0"/>
          <a:chOff x="0" y="0"/>
          <a:chExt cx="0" cy="0"/>
        </a:xfrm>
      </p:grpSpPr>
      <p:sp>
        <p:nvSpPr>
          <p:cNvPr id="577" name="Google Shape;577;p24"/>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78" name="Google Shape;578;p24"/>
          <p:cNvGrpSpPr/>
          <p:nvPr/>
        </p:nvGrpSpPr>
        <p:grpSpPr>
          <a:xfrm rot="10800000">
            <a:off x="11025836" y="-1377365"/>
            <a:ext cx="1019057" cy="4193393"/>
            <a:chOff x="426802" y="2674436"/>
            <a:chExt cx="397738" cy="1636680"/>
          </a:xfrm>
        </p:grpSpPr>
        <p:sp>
          <p:nvSpPr>
            <p:cNvPr id="579" name="Google Shape;579;p24"/>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0" name="Google Shape;580;p24"/>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1" name="Google Shape;581;p24"/>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2" name="Google Shape;582;p24"/>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3" name="Google Shape;583;p24"/>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4" name="Google Shape;584;p24"/>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5" name="Google Shape;585;p24"/>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86" name="Google Shape;586;p24"/>
          <p:cNvGrpSpPr/>
          <p:nvPr/>
        </p:nvGrpSpPr>
        <p:grpSpPr>
          <a:xfrm rot="5400000">
            <a:off x="1307315" y="4650862"/>
            <a:ext cx="782237" cy="3396887"/>
            <a:chOff x="4792514" y="2979701"/>
            <a:chExt cx="305307" cy="1325804"/>
          </a:xfrm>
        </p:grpSpPr>
        <p:sp>
          <p:nvSpPr>
            <p:cNvPr id="587" name="Google Shape;587;p24"/>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8" name="Google Shape;588;p24"/>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9" name="Google Shape;589;p24"/>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0" name="Google Shape;590;p24"/>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1" name="Google Shape;591;p24"/>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92" name="Google Shape;592;p24"/>
          <p:cNvSpPr txBox="1">
            <a:spLocks noGrp="1"/>
          </p:cNvSpPr>
          <p:nvPr>
            <p:ph type="subTitle" idx="1"/>
          </p:nvPr>
        </p:nvSpPr>
        <p:spPr>
          <a:xfrm>
            <a:off x="1113084" y="4586297"/>
            <a:ext cx="29688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93" name="Google Shape;593;p24"/>
          <p:cNvSpPr txBox="1">
            <a:spLocks noGrp="1"/>
          </p:cNvSpPr>
          <p:nvPr>
            <p:ph type="subTitle" idx="2"/>
          </p:nvPr>
        </p:nvSpPr>
        <p:spPr>
          <a:xfrm>
            <a:off x="4611716" y="4586299"/>
            <a:ext cx="29688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94" name="Google Shape;594;p24"/>
          <p:cNvSpPr txBox="1">
            <a:spLocks noGrp="1"/>
          </p:cNvSpPr>
          <p:nvPr>
            <p:ph type="subTitle" idx="3"/>
          </p:nvPr>
        </p:nvSpPr>
        <p:spPr>
          <a:xfrm>
            <a:off x="8110333" y="4586299"/>
            <a:ext cx="29688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95" name="Google Shape;595;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96" name="Google Shape;596;p24"/>
          <p:cNvSpPr txBox="1">
            <a:spLocks noGrp="1"/>
          </p:cNvSpPr>
          <p:nvPr>
            <p:ph type="subTitle" idx="4"/>
          </p:nvPr>
        </p:nvSpPr>
        <p:spPr>
          <a:xfrm>
            <a:off x="1113084" y="3953567"/>
            <a:ext cx="29688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597" name="Google Shape;597;p24"/>
          <p:cNvSpPr txBox="1">
            <a:spLocks noGrp="1"/>
          </p:cNvSpPr>
          <p:nvPr>
            <p:ph type="subTitle" idx="5"/>
          </p:nvPr>
        </p:nvSpPr>
        <p:spPr>
          <a:xfrm>
            <a:off x="4611720" y="3953567"/>
            <a:ext cx="29688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598" name="Google Shape;598;p24"/>
          <p:cNvSpPr txBox="1">
            <a:spLocks noGrp="1"/>
          </p:cNvSpPr>
          <p:nvPr>
            <p:ph type="subTitle" idx="6"/>
          </p:nvPr>
        </p:nvSpPr>
        <p:spPr>
          <a:xfrm>
            <a:off x="8110339" y="3953567"/>
            <a:ext cx="29688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1802077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599"/>
        <p:cNvGrpSpPr/>
        <p:nvPr/>
      </p:nvGrpSpPr>
      <p:grpSpPr>
        <a:xfrm>
          <a:off x="0" y="0"/>
          <a:ext cx="0" cy="0"/>
          <a:chOff x="0" y="0"/>
          <a:chExt cx="0" cy="0"/>
        </a:xfrm>
      </p:grpSpPr>
      <p:sp>
        <p:nvSpPr>
          <p:cNvPr id="600" name="Google Shape;600;p25"/>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601" name="Google Shape;601;p25"/>
          <p:cNvGrpSpPr/>
          <p:nvPr/>
        </p:nvGrpSpPr>
        <p:grpSpPr>
          <a:xfrm rot="-5400000">
            <a:off x="9585769" y="3813302"/>
            <a:ext cx="1019057" cy="4193393"/>
            <a:chOff x="426802" y="2674436"/>
            <a:chExt cx="397738" cy="1636680"/>
          </a:xfrm>
        </p:grpSpPr>
        <p:sp>
          <p:nvSpPr>
            <p:cNvPr id="602" name="Google Shape;602;p25"/>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3" name="Google Shape;603;p25"/>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4" name="Google Shape;604;p25"/>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5" name="Google Shape;605;p25"/>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6" name="Google Shape;606;p25"/>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7" name="Google Shape;607;p25"/>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8" name="Google Shape;608;p25"/>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09" name="Google Shape;609;p25"/>
          <p:cNvGrpSpPr/>
          <p:nvPr/>
        </p:nvGrpSpPr>
        <p:grpSpPr>
          <a:xfrm rot="10800000">
            <a:off x="461382" y="-5"/>
            <a:ext cx="782237" cy="3396887"/>
            <a:chOff x="4792514" y="2979701"/>
            <a:chExt cx="305307" cy="1325804"/>
          </a:xfrm>
        </p:grpSpPr>
        <p:sp>
          <p:nvSpPr>
            <p:cNvPr id="610" name="Google Shape;610;p25"/>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1" name="Google Shape;611;p25"/>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2" name="Google Shape;612;p25"/>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3" name="Google Shape;613;p25"/>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4" name="Google Shape;614;p25"/>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15" name="Google Shape;615;p25"/>
          <p:cNvSpPr txBox="1">
            <a:spLocks noGrp="1"/>
          </p:cNvSpPr>
          <p:nvPr>
            <p:ph type="subTitle" idx="1"/>
          </p:nvPr>
        </p:nvSpPr>
        <p:spPr>
          <a:xfrm>
            <a:off x="960100" y="3844653"/>
            <a:ext cx="30740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16" name="Google Shape;616;p25"/>
          <p:cNvSpPr txBox="1">
            <a:spLocks noGrp="1"/>
          </p:cNvSpPr>
          <p:nvPr>
            <p:ph type="subTitle" idx="2"/>
          </p:nvPr>
        </p:nvSpPr>
        <p:spPr>
          <a:xfrm>
            <a:off x="4559057" y="3844653"/>
            <a:ext cx="30740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17" name="Google Shape;617;p25"/>
          <p:cNvSpPr txBox="1">
            <a:spLocks noGrp="1"/>
          </p:cNvSpPr>
          <p:nvPr>
            <p:ph type="subTitle" idx="3"/>
          </p:nvPr>
        </p:nvSpPr>
        <p:spPr>
          <a:xfrm>
            <a:off x="8158025" y="3844653"/>
            <a:ext cx="3074000" cy="11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18" name="Google Shape;618;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19" name="Google Shape;619;p25"/>
          <p:cNvSpPr txBox="1">
            <a:spLocks noGrp="1"/>
          </p:cNvSpPr>
          <p:nvPr>
            <p:ph type="subTitle" idx="4"/>
          </p:nvPr>
        </p:nvSpPr>
        <p:spPr>
          <a:xfrm>
            <a:off x="960100" y="3211933"/>
            <a:ext cx="30740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20" name="Google Shape;620;p25"/>
          <p:cNvSpPr txBox="1">
            <a:spLocks noGrp="1"/>
          </p:cNvSpPr>
          <p:nvPr>
            <p:ph type="subTitle" idx="5"/>
          </p:nvPr>
        </p:nvSpPr>
        <p:spPr>
          <a:xfrm>
            <a:off x="4559061" y="3211933"/>
            <a:ext cx="30740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21" name="Google Shape;621;p25"/>
          <p:cNvSpPr txBox="1">
            <a:spLocks noGrp="1"/>
          </p:cNvSpPr>
          <p:nvPr>
            <p:ph type="subTitle" idx="6"/>
          </p:nvPr>
        </p:nvSpPr>
        <p:spPr>
          <a:xfrm>
            <a:off x="8158031" y="3211933"/>
            <a:ext cx="3074000" cy="76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210075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22"/>
        <p:cNvGrpSpPr/>
        <p:nvPr/>
      </p:nvGrpSpPr>
      <p:grpSpPr>
        <a:xfrm>
          <a:off x="0" y="0"/>
          <a:ext cx="0" cy="0"/>
          <a:chOff x="0" y="0"/>
          <a:chExt cx="0" cy="0"/>
        </a:xfrm>
      </p:grpSpPr>
      <p:sp>
        <p:nvSpPr>
          <p:cNvPr id="623" name="Google Shape;623;p26"/>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4" name="Google Shape;624;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25" name="Google Shape;625;p26"/>
          <p:cNvSpPr txBox="1">
            <a:spLocks noGrp="1"/>
          </p:cNvSpPr>
          <p:nvPr>
            <p:ph type="subTitle" idx="1"/>
          </p:nvPr>
        </p:nvSpPr>
        <p:spPr>
          <a:xfrm>
            <a:off x="2623531" y="2798901"/>
            <a:ext cx="26376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26" name="Google Shape;626;p26"/>
          <p:cNvSpPr txBox="1">
            <a:spLocks noGrp="1"/>
          </p:cNvSpPr>
          <p:nvPr>
            <p:ph type="subTitle" idx="2"/>
          </p:nvPr>
        </p:nvSpPr>
        <p:spPr>
          <a:xfrm>
            <a:off x="6930869" y="2798901"/>
            <a:ext cx="26376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27" name="Google Shape;627;p26"/>
          <p:cNvSpPr txBox="1">
            <a:spLocks noGrp="1"/>
          </p:cNvSpPr>
          <p:nvPr>
            <p:ph type="subTitle" idx="3"/>
          </p:nvPr>
        </p:nvSpPr>
        <p:spPr>
          <a:xfrm>
            <a:off x="2623531" y="4710101"/>
            <a:ext cx="26376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28" name="Google Shape;628;p26"/>
          <p:cNvSpPr txBox="1">
            <a:spLocks noGrp="1"/>
          </p:cNvSpPr>
          <p:nvPr>
            <p:ph type="subTitle" idx="4"/>
          </p:nvPr>
        </p:nvSpPr>
        <p:spPr>
          <a:xfrm>
            <a:off x="6930869" y="4710101"/>
            <a:ext cx="26376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29" name="Google Shape;629;p26"/>
          <p:cNvSpPr txBox="1">
            <a:spLocks noGrp="1"/>
          </p:cNvSpPr>
          <p:nvPr>
            <p:ph type="subTitle" idx="5"/>
          </p:nvPr>
        </p:nvSpPr>
        <p:spPr>
          <a:xfrm>
            <a:off x="2623533" y="2148833"/>
            <a:ext cx="26376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30" name="Google Shape;630;p26"/>
          <p:cNvSpPr txBox="1">
            <a:spLocks noGrp="1"/>
          </p:cNvSpPr>
          <p:nvPr>
            <p:ph type="subTitle" idx="6"/>
          </p:nvPr>
        </p:nvSpPr>
        <p:spPr>
          <a:xfrm>
            <a:off x="6930868" y="2148833"/>
            <a:ext cx="26376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31" name="Google Shape;631;p26"/>
          <p:cNvSpPr txBox="1">
            <a:spLocks noGrp="1"/>
          </p:cNvSpPr>
          <p:nvPr>
            <p:ph type="subTitle" idx="7"/>
          </p:nvPr>
        </p:nvSpPr>
        <p:spPr>
          <a:xfrm>
            <a:off x="2623533" y="4060100"/>
            <a:ext cx="26376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32" name="Google Shape;632;p26"/>
          <p:cNvSpPr txBox="1">
            <a:spLocks noGrp="1"/>
          </p:cNvSpPr>
          <p:nvPr>
            <p:ph type="subTitle" idx="8"/>
          </p:nvPr>
        </p:nvSpPr>
        <p:spPr>
          <a:xfrm>
            <a:off x="6930868" y="4060100"/>
            <a:ext cx="26376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8482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2"/>
        <p:cNvGrpSpPr/>
        <p:nvPr/>
      </p:nvGrpSpPr>
      <p:grpSpPr>
        <a:xfrm>
          <a:off x="0" y="0"/>
          <a:ext cx="0" cy="0"/>
          <a:chOff x="0" y="0"/>
          <a:chExt cx="0" cy="0"/>
        </a:xfrm>
      </p:grpSpPr>
      <p:sp>
        <p:nvSpPr>
          <p:cNvPr id="213" name="Google Shape;213;p7"/>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7"/>
          <p:cNvSpPr txBox="1">
            <a:spLocks noGrp="1"/>
          </p:cNvSpPr>
          <p:nvPr>
            <p:ph type="subTitle" idx="1"/>
          </p:nvPr>
        </p:nvSpPr>
        <p:spPr>
          <a:xfrm>
            <a:off x="950833" y="1684500"/>
            <a:ext cx="10290400" cy="53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867"/>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r>
              <a:rPr lang="en-US"/>
              <a:t>Click to edit Master subtitle style</a:t>
            </a:r>
            <a:endParaRPr/>
          </a:p>
        </p:txBody>
      </p:sp>
      <p:sp>
        <p:nvSpPr>
          <p:cNvPr id="215" name="Google Shape;215;p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1196739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33"/>
        <p:cNvGrpSpPr/>
        <p:nvPr/>
      </p:nvGrpSpPr>
      <p:grpSpPr>
        <a:xfrm>
          <a:off x="0" y="0"/>
          <a:ext cx="0" cy="0"/>
          <a:chOff x="0" y="0"/>
          <a:chExt cx="0" cy="0"/>
        </a:xfrm>
      </p:grpSpPr>
      <p:sp>
        <p:nvSpPr>
          <p:cNvPr id="634" name="Google Shape;634;p27"/>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635" name="Google Shape;635;p27"/>
          <p:cNvGrpSpPr/>
          <p:nvPr/>
        </p:nvGrpSpPr>
        <p:grpSpPr>
          <a:xfrm rot="10800000">
            <a:off x="67675" y="-2199355"/>
            <a:ext cx="987187" cy="3741933"/>
            <a:chOff x="8218831" y="2346909"/>
            <a:chExt cx="740390" cy="2806450"/>
          </a:xfrm>
        </p:grpSpPr>
        <p:sp>
          <p:nvSpPr>
            <p:cNvPr id="636" name="Google Shape;636;p27"/>
            <p:cNvSpPr/>
            <p:nvPr/>
          </p:nvSpPr>
          <p:spPr>
            <a:xfrm rot="-5400000">
              <a:off x="7409304" y="3603442"/>
              <a:ext cx="2806450" cy="293383"/>
            </a:xfrm>
            <a:custGeom>
              <a:avLst/>
              <a:gdLst/>
              <a:ahLst/>
              <a:cxnLst/>
              <a:rect l="l" t="t" r="r" b="b"/>
              <a:pathLst>
                <a:path w="33576" h="3510" extrusionOk="0">
                  <a:moveTo>
                    <a:pt x="33162" y="1"/>
                  </a:moveTo>
                  <a:cubicBezTo>
                    <a:pt x="33048" y="1"/>
                    <a:pt x="32862" y="115"/>
                    <a:pt x="32805" y="229"/>
                  </a:cubicBezTo>
                  <a:lnTo>
                    <a:pt x="18371" y="229"/>
                  </a:lnTo>
                  <a:lnTo>
                    <a:pt x="18371" y="3267"/>
                  </a:lnTo>
                  <a:lnTo>
                    <a:pt x="1" y="3267"/>
                  </a:lnTo>
                  <a:lnTo>
                    <a:pt x="1" y="3509"/>
                  </a:lnTo>
                  <a:lnTo>
                    <a:pt x="18600" y="3509"/>
                  </a:lnTo>
                  <a:lnTo>
                    <a:pt x="18600" y="471"/>
                  </a:lnTo>
                  <a:lnTo>
                    <a:pt x="32805" y="471"/>
                  </a:lnTo>
                  <a:cubicBezTo>
                    <a:pt x="32862" y="657"/>
                    <a:pt x="33048" y="714"/>
                    <a:pt x="33162" y="714"/>
                  </a:cubicBezTo>
                  <a:cubicBezTo>
                    <a:pt x="33404" y="714"/>
                    <a:pt x="33575" y="586"/>
                    <a:pt x="33575" y="357"/>
                  </a:cubicBezTo>
                  <a:cubicBezTo>
                    <a:pt x="33575" y="172"/>
                    <a:pt x="33404" y="1"/>
                    <a:pt x="331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7" name="Google Shape;637;p27"/>
            <p:cNvSpPr/>
            <p:nvPr/>
          </p:nvSpPr>
          <p:spPr>
            <a:xfrm rot="-5400000">
              <a:off x="7520808" y="3794852"/>
              <a:ext cx="2409421" cy="307593"/>
            </a:xfrm>
            <a:custGeom>
              <a:avLst/>
              <a:gdLst/>
              <a:ahLst/>
              <a:cxnLst/>
              <a:rect l="l" t="t" r="r" b="b"/>
              <a:pathLst>
                <a:path w="28826" h="3680" extrusionOk="0">
                  <a:moveTo>
                    <a:pt x="28469" y="0"/>
                  </a:moveTo>
                  <a:cubicBezTo>
                    <a:pt x="28298" y="0"/>
                    <a:pt x="28170" y="114"/>
                    <a:pt x="28113" y="285"/>
                  </a:cubicBezTo>
                  <a:lnTo>
                    <a:pt x="17302" y="285"/>
                  </a:lnTo>
                  <a:lnTo>
                    <a:pt x="17302" y="3437"/>
                  </a:lnTo>
                  <a:lnTo>
                    <a:pt x="1" y="3437"/>
                  </a:lnTo>
                  <a:lnTo>
                    <a:pt x="1" y="3680"/>
                  </a:lnTo>
                  <a:lnTo>
                    <a:pt x="17530" y="3680"/>
                  </a:lnTo>
                  <a:lnTo>
                    <a:pt x="17530" y="528"/>
                  </a:lnTo>
                  <a:lnTo>
                    <a:pt x="28113" y="528"/>
                  </a:lnTo>
                  <a:cubicBezTo>
                    <a:pt x="28170" y="642"/>
                    <a:pt x="28298" y="770"/>
                    <a:pt x="28469" y="770"/>
                  </a:cubicBezTo>
                  <a:cubicBezTo>
                    <a:pt x="28655" y="770"/>
                    <a:pt x="28826" y="585"/>
                    <a:pt x="28826" y="414"/>
                  </a:cubicBezTo>
                  <a:cubicBezTo>
                    <a:pt x="28826" y="171"/>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8" name="Google Shape;638;p27"/>
            <p:cNvSpPr/>
            <p:nvPr/>
          </p:nvSpPr>
          <p:spPr>
            <a:xfrm rot="-5400000">
              <a:off x="7336629" y="3695260"/>
              <a:ext cx="2603756" cy="312441"/>
            </a:xfrm>
            <a:custGeom>
              <a:avLst/>
              <a:gdLst/>
              <a:ahLst/>
              <a:cxnLst/>
              <a:rect l="l" t="t" r="r" b="b"/>
              <a:pathLst>
                <a:path w="31151" h="3738" extrusionOk="0">
                  <a:moveTo>
                    <a:pt x="30723" y="0"/>
                  </a:moveTo>
                  <a:cubicBezTo>
                    <a:pt x="30609" y="0"/>
                    <a:pt x="30438" y="114"/>
                    <a:pt x="30366" y="229"/>
                  </a:cubicBezTo>
                  <a:lnTo>
                    <a:pt x="16104" y="229"/>
                  </a:lnTo>
                  <a:lnTo>
                    <a:pt x="16104" y="3495"/>
                  </a:lnTo>
                  <a:lnTo>
                    <a:pt x="1" y="3495"/>
                  </a:lnTo>
                  <a:lnTo>
                    <a:pt x="1" y="3737"/>
                  </a:lnTo>
                  <a:lnTo>
                    <a:pt x="16346" y="3737"/>
                  </a:lnTo>
                  <a:lnTo>
                    <a:pt x="16346" y="471"/>
                  </a:lnTo>
                  <a:lnTo>
                    <a:pt x="30366" y="471"/>
                  </a:lnTo>
                  <a:cubicBezTo>
                    <a:pt x="30438" y="642"/>
                    <a:pt x="30609" y="770"/>
                    <a:pt x="30723" y="770"/>
                  </a:cubicBezTo>
                  <a:cubicBezTo>
                    <a:pt x="30965" y="770"/>
                    <a:pt x="31151" y="585"/>
                    <a:pt x="31151" y="357"/>
                  </a:cubicBezTo>
                  <a:cubicBezTo>
                    <a:pt x="31151" y="171"/>
                    <a:pt x="30965" y="0"/>
                    <a:pt x="3072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9" name="Google Shape;639;p27"/>
            <p:cNvSpPr/>
            <p:nvPr/>
          </p:nvSpPr>
          <p:spPr>
            <a:xfrm rot="-5400000">
              <a:off x="7266838" y="3694675"/>
              <a:ext cx="2484564" cy="432803"/>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0" name="Google Shape;640;p27"/>
            <p:cNvSpPr/>
            <p:nvPr/>
          </p:nvSpPr>
          <p:spPr>
            <a:xfrm rot="-5400000">
              <a:off x="7264499" y="3772159"/>
              <a:ext cx="2335532" cy="426869"/>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1" name="Google Shape;641;p27"/>
            <p:cNvSpPr/>
            <p:nvPr/>
          </p:nvSpPr>
          <p:spPr>
            <a:xfrm rot="-5400000">
              <a:off x="7898072" y="4609597"/>
              <a:ext cx="958636" cy="128888"/>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2" name="Google Shape;642;p27"/>
            <p:cNvSpPr/>
            <p:nvPr/>
          </p:nvSpPr>
          <p:spPr>
            <a:xfrm rot="-5400000">
              <a:off x="7893308" y="4534537"/>
              <a:ext cx="1038460" cy="199183"/>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3" name="Google Shape;643;p27"/>
            <p:cNvSpPr/>
            <p:nvPr/>
          </p:nvSpPr>
          <p:spPr>
            <a:xfrm rot="-5400000">
              <a:off x="7885576" y="4457597"/>
              <a:ext cx="1123132" cy="268391"/>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44" name="Google Shape;644;p27"/>
          <p:cNvGrpSpPr/>
          <p:nvPr/>
        </p:nvGrpSpPr>
        <p:grpSpPr>
          <a:xfrm>
            <a:off x="11241021" y="3499550"/>
            <a:ext cx="715371" cy="3371596"/>
            <a:chOff x="8143116" y="2624662"/>
            <a:chExt cx="536528" cy="2528697"/>
          </a:xfrm>
        </p:grpSpPr>
        <p:sp>
          <p:nvSpPr>
            <p:cNvPr id="645" name="Google Shape;645;p27"/>
            <p:cNvSpPr/>
            <p:nvPr/>
          </p:nvSpPr>
          <p:spPr>
            <a:xfrm rot="-5400000">
              <a:off x="7445679" y="3919393"/>
              <a:ext cx="2235397" cy="232533"/>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6" name="Google Shape;646;p27"/>
            <p:cNvSpPr/>
            <p:nvPr/>
          </p:nvSpPr>
          <p:spPr>
            <a:xfrm rot="-5400000">
              <a:off x="7411119" y="4023081"/>
              <a:ext cx="1987401" cy="273156"/>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7" name="Google Shape;647;p27"/>
            <p:cNvSpPr/>
            <p:nvPr/>
          </p:nvSpPr>
          <p:spPr>
            <a:xfrm rot="-5400000">
              <a:off x="7217368" y="3764970"/>
              <a:ext cx="2528697" cy="248080"/>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8" name="Google Shape;648;p27"/>
            <p:cNvSpPr/>
            <p:nvPr/>
          </p:nvSpPr>
          <p:spPr>
            <a:xfrm rot="-5400000">
              <a:off x="7095211" y="3791843"/>
              <a:ext cx="2409421" cy="313611"/>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49" name="Google Shape;649;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50" name="Google Shape;650;p27"/>
          <p:cNvSpPr txBox="1">
            <a:spLocks noGrp="1"/>
          </p:cNvSpPr>
          <p:nvPr>
            <p:ph type="subTitle" idx="1"/>
          </p:nvPr>
        </p:nvSpPr>
        <p:spPr>
          <a:xfrm>
            <a:off x="1468233" y="2595276"/>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1" name="Google Shape;651;p27"/>
          <p:cNvSpPr txBox="1">
            <a:spLocks noGrp="1"/>
          </p:cNvSpPr>
          <p:nvPr>
            <p:ph type="subTitle" idx="2"/>
          </p:nvPr>
        </p:nvSpPr>
        <p:spPr>
          <a:xfrm>
            <a:off x="4771929" y="2595276"/>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2" name="Google Shape;652;p27"/>
          <p:cNvSpPr txBox="1">
            <a:spLocks noGrp="1"/>
          </p:cNvSpPr>
          <p:nvPr>
            <p:ph type="subTitle" idx="3"/>
          </p:nvPr>
        </p:nvSpPr>
        <p:spPr>
          <a:xfrm>
            <a:off x="1468233" y="4644443"/>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3" name="Google Shape;653;p27"/>
          <p:cNvSpPr txBox="1">
            <a:spLocks noGrp="1"/>
          </p:cNvSpPr>
          <p:nvPr>
            <p:ph type="subTitle" idx="4"/>
          </p:nvPr>
        </p:nvSpPr>
        <p:spPr>
          <a:xfrm>
            <a:off x="4771929" y="4644443"/>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4" name="Google Shape;654;p27"/>
          <p:cNvSpPr txBox="1">
            <a:spLocks noGrp="1"/>
          </p:cNvSpPr>
          <p:nvPr>
            <p:ph type="subTitle" idx="5"/>
          </p:nvPr>
        </p:nvSpPr>
        <p:spPr>
          <a:xfrm>
            <a:off x="8075633" y="2595276"/>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5" name="Google Shape;655;p27"/>
          <p:cNvSpPr txBox="1">
            <a:spLocks noGrp="1"/>
          </p:cNvSpPr>
          <p:nvPr>
            <p:ph type="subTitle" idx="6"/>
          </p:nvPr>
        </p:nvSpPr>
        <p:spPr>
          <a:xfrm>
            <a:off x="8075633" y="4644443"/>
            <a:ext cx="2648000" cy="86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6" name="Google Shape;656;p27"/>
          <p:cNvSpPr txBox="1">
            <a:spLocks noGrp="1"/>
          </p:cNvSpPr>
          <p:nvPr>
            <p:ph type="subTitle" idx="7"/>
          </p:nvPr>
        </p:nvSpPr>
        <p:spPr>
          <a:xfrm>
            <a:off x="1468233" y="2049301"/>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57" name="Google Shape;657;p27"/>
          <p:cNvSpPr txBox="1">
            <a:spLocks noGrp="1"/>
          </p:cNvSpPr>
          <p:nvPr>
            <p:ph type="subTitle" idx="8"/>
          </p:nvPr>
        </p:nvSpPr>
        <p:spPr>
          <a:xfrm>
            <a:off x="4771929" y="2049301"/>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58" name="Google Shape;658;p27"/>
          <p:cNvSpPr txBox="1">
            <a:spLocks noGrp="1"/>
          </p:cNvSpPr>
          <p:nvPr>
            <p:ph type="subTitle" idx="9"/>
          </p:nvPr>
        </p:nvSpPr>
        <p:spPr>
          <a:xfrm>
            <a:off x="1468233" y="4098468"/>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59" name="Google Shape;659;p27"/>
          <p:cNvSpPr txBox="1">
            <a:spLocks noGrp="1"/>
          </p:cNvSpPr>
          <p:nvPr>
            <p:ph type="subTitle" idx="13"/>
          </p:nvPr>
        </p:nvSpPr>
        <p:spPr>
          <a:xfrm>
            <a:off x="4771929" y="4098468"/>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60" name="Google Shape;660;p27"/>
          <p:cNvSpPr txBox="1">
            <a:spLocks noGrp="1"/>
          </p:cNvSpPr>
          <p:nvPr>
            <p:ph type="subTitle" idx="14"/>
          </p:nvPr>
        </p:nvSpPr>
        <p:spPr>
          <a:xfrm>
            <a:off x="8075633" y="2049301"/>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661" name="Google Shape;661;p27"/>
          <p:cNvSpPr txBox="1">
            <a:spLocks noGrp="1"/>
          </p:cNvSpPr>
          <p:nvPr>
            <p:ph type="subTitle" idx="15"/>
          </p:nvPr>
        </p:nvSpPr>
        <p:spPr>
          <a:xfrm>
            <a:off x="8075633" y="4098468"/>
            <a:ext cx="2648000" cy="6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latin typeface="Anton"/>
                <a:ea typeface="Anton"/>
                <a:cs typeface="Anton"/>
                <a:sym typeface="Anton"/>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9255220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62"/>
        <p:cNvGrpSpPr/>
        <p:nvPr/>
      </p:nvGrpSpPr>
      <p:grpSpPr>
        <a:xfrm>
          <a:off x="0" y="0"/>
          <a:ext cx="0" cy="0"/>
          <a:chOff x="0" y="0"/>
          <a:chExt cx="0" cy="0"/>
        </a:xfrm>
      </p:grpSpPr>
      <p:sp>
        <p:nvSpPr>
          <p:cNvPr id="663" name="Google Shape;663;p28"/>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64" name="Google Shape;664;p28"/>
          <p:cNvSpPr txBox="1">
            <a:spLocks noGrp="1"/>
          </p:cNvSpPr>
          <p:nvPr>
            <p:ph type="title" hasCustomPrompt="1"/>
          </p:nvPr>
        </p:nvSpPr>
        <p:spPr>
          <a:xfrm>
            <a:off x="5491033" y="840733"/>
            <a:ext cx="5750000" cy="1025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665" name="Google Shape;665;p28"/>
          <p:cNvSpPr txBox="1">
            <a:spLocks noGrp="1"/>
          </p:cNvSpPr>
          <p:nvPr>
            <p:ph type="subTitle" idx="1"/>
          </p:nvPr>
        </p:nvSpPr>
        <p:spPr>
          <a:xfrm>
            <a:off x="5491033" y="1808625"/>
            <a:ext cx="5750000" cy="54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666" name="Google Shape;666;p28"/>
          <p:cNvSpPr txBox="1">
            <a:spLocks noGrp="1"/>
          </p:cNvSpPr>
          <p:nvPr>
            <p:ph type="title" idx="2" hasCustomPrompt="1"/>
          </p:nvPr>
        </p:nvSpPr>
        <p:spPr>
          <a:xfrm>
            <a:off x="5491033" y="2672613"/>
            <a:ext cx="5750000" cy="1025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667" name="Google Shape;667;p28"/>
          <p:cNvSpPr txBox="1">
            <a:spLocks noGrp="1"/>
          </p:cNvSpPr>
          <p:nvPr>
            <p:ph type="subTitle" idx="3"/>
          </p:nvPr>
        </p:nvSpPr>
        <p:spPr>
          <a:xfrm>
            <a:off x="5491033" y="3637408"/>
            <a:ext cx="5750000" cy="54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668" name="Google Shape;668;p28"/>
          <p:cNvSpPr txBox="1">
            <a:spLocks noGrp="1"/>
          </p:cNvSpPr>
          <p:nvPr>
            <p:ph type="title" idx="4" hasCustomPrompt="1"/>
          </p:nvPr>
        </p:nvSpPr>
        <p:spPr>
          <a:xfrm>
            <a:off x="5491033" y="4504495"/>
            <a:ext cx="5750000" cy="1025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669" name="Google Shape;669;p28"/>
          <p:cNvSpPr txBox="1">
            <a:spLocks noGrp="1"/>
          </p:cNvSpPr>
          <p:nvPr>
            <p:ph type="subTitle" idx="5"/>
          </p:nvPr>
        </p:nvSpPr>
        <p:spPr>
          <a:xfrm>
            <a:off x="5491033" y="5472865"/>
            <a:ext cx="5750000" cy="54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grpSp>
        <p:nvGrpSpPr>
          <p:cNvPr id="670" name="Google Shape;670;p28"/>
          <p:cNvGrpSpPr/>
          <p:nvPr/>
        </p:nvGrpSpPr>
        <p:grpSpPr>
          <a:xfrm>
            <a:off x="-3" y="121862"/>
            <a:ext cx="3442101" cy="6614297"/>
            <a:chOff x="-2" y="91396"/>
            <a:chExt cx="2581576" cy="4960723"/>
          </a:xfrm>
        </p:grpSpPr>
        <p:grpSp>
          <p:nvGrpSpPr>
            <p:cNvPr id="671" name="Google Shape;671;p28"/>
            <p:cNvGrpSpPr/>
            <p:nvPr/>
          </p:nvGrpSpPr>
          <p:grpSpPr>
            <a:xfrm rot="5400000">
              <a:off x="716105" y="1036885"/>
              <a:ext cx="1149364" cy="2581575"/>
              <a:chOff x="1390914" y="2488356"/>
              <a:chExt cx="811526" cy="1822760"/>
            </a:xfrm>
          </p:grpSpPr>
          <p:sp>
            <p:nvSpPr>
              <p:cNvPr id="672" name="Google Shape;672;p28"/>
              <p:cNvSpPr/>
              <p:nvPr/>
            </p:nvSpPr>
            <p:spPr>
              <a:xfrm rot="-5400000">
                <a:off x="1739909" y="2894384"/>
                <a:ext cx="868558" cy="56503"/>
              </a:xfrm>
              <a:custGeom>
                <a:avLst/>
                <a:gdLst/>
                <a:ahLst/>
                <a:cxnLst/>
                <a:rect l="l" t="t" r="r" b="b"/>
                <a:pathLst>
                  <a:path w="19968" h="1299" extrusionOk="0">
                    <a:moveTo>
                      <a:pt x="19554" y="0"/>
                    </a:moveTo>
                    <a:cubicBezTo>
                      <a:pt x="19426" y="0"/>
                      <a:pt x="19255" y="114"/>
                      <a:pt x="19198" y="229"/>
                    </a:cubicBezTo>
                    <a:lnTo>
                      <a:pt x="0" y="229"/>
                    </a:lnTo>
                    <a:lnTo>
                      <a:pt x="0" y="1298"/>
                    </a:lnTo>
                    <a:lnTo>
                      <a:pt x="228" y="1298"/>
                    </a:lnTo>
                    <a:lnTo>
                      <a:pt x="228" y="471"/>
                    </a:lnTo>
                    <a:lnTo>
                      <a:pt x="19198" y="471"/>
                    </a:lnTo>
                    <a:cubicBezTo>
                      <a:pt x="19255" y="642"/>
                      <a:pt x="19426" y="770"/>
                      <a:pt x="19554" y="770"/>
                    </a:cubicBezTo>
                    <a:cubicBezTo>
                      <a:pt x="19783" y="770"/>
                      <a:pt x="19968" y="585"/>
                      <a:pt x="19968" y="357"/>
                    </a:cubicBezTo>
                    <a:cubicBezTo>
                      <a:pt x="19968" y="171"/>
                      <a:pt x="19783" y="0"/>
                      <a:pt x="1955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3" name="Google Shape;673;p28"/>
              <p:cNvSpPr/>
              <p:nvPr/>
            </p:nvSpPr>
            <p:spPr>
              <a:xfrm rot="-5400000">
                <a:off x="1765616" y="2959195"/>
                <a:ext cx="778040" cy="95608"/>
              </a:xfrm>
              <a:custGeom>
                <a:avLst/>
                <a:gdLst/>
                <a:ahLst/>
                <a:cxnLst/>
                <a:rect l="l" t="t" r="r" b="b"/>
                <a:pathLst>
                  <a:path w="17887" h="2198" extrusionOk="0">
                    <a:moveTo>
                      <a:pt x="17472" y="1"/>
                    </a:moveTo>
                    <a:cubicBezTo>
                      <a:pt x="17358" y="1"/>
                      <a:pt x="17173" y="115"/>
                      <a:pt x="17116" y="243"/>
                    </a:cubicBezTo>
                    <a:lnTo>
                      <a:pt x="0" y="243"/>
                    </a:lnTo>
                    <a:lnTo>
                      <a:pt x="0" y="2197"/>
                    </a:lnTo>
                    <a:lnTo>
                      <a:pt x="243" y="2197"/>
                    </a:lnTo>
                    <a:lnTo>
                      <a:pt x="243" y="471"/>
                    </a:lnTo>
                    <a:lnTo>
                      <a:pt x="17116" y="471"/>
                    </a:lnTo>
                    <a:cubicBezTo>
                      <a:pt x="17173" y="657"/>
                      <a:pt x="17358" y="714"/>
                      <a:pt x="17472" y="714"/>
                    </a:cubicBezTo>
                    <a:cubicBezTo>
                      <a:pt x="17715" y="714"/>
                      <a:pt x="17886" y="600"/>
                      <a:pt x="17886" y="357"/>
                    </a:cubicBezTo>
                    <a:cubicBezTo>
                      <a:pt x="17886" y="186"/>
                      <a:pt x="17715" y="1"/>
                      <a:pt x="1747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4" name="Google Shape;674;p28"/>
              <p:cNvSpPr/>
              <p:nvPr/>
            </p:nvSpPr>
            <p:spPr>
              <a:xfrm rot="-5400000">
                <a:off x="1756634" y="3001714"/>
                <a:ext cx="760032" cy="131580"/>
              </a:xfrm>
              <a:custGeom>
                <a:avLst/>
                <a:gdLst/>
                <a:ahLst/>
                <a:cxnLst/>
                <a:rect l="l" t="t" r="r" b="b"/>
                <a:pathLst>
                  <a:path w="17473" h="3025" extrusionOk="0">
                    <a:moveTo>
                      <a:pt x="17116" y="0"/>
                    </a:moveTo>
                    <a:cubicBezTo>
                      <a:pt x="16931" y="0"/>
                      <a:pt x="16817" y="58"/>
                      <a:pt x="16759" y="229"/>
                    </a:cubicBezTo>
                    <a:lnTo>
                      <a:pt x="1" y="229"/>
                    </a:lnTo>
                    <a:lnTo>
                      <a:pt x="1" y="3024"/>
                    </a:lnTo>
                    <a:lnTo>
                      <a:pt x="243" y="3024"/>
                    </a:lnTo>
                    <a:lnTo>
                      <a:pt x="243" y="471"/>
                    </a:lnTo>
                    <a:lnTo>
                      <a:pt x="16759" y="471"/>
                    </a:lnTo>
                    <a:cubicBezTo>
                      <a:pt x="16817" y="585"/>
                      <a:pt x="16931" y="714"/>
                      <a:pt x="17116" y="714"/>
                    </a:cubicBezTo>
                    <a:cubicBezTo>
                      <a:pt x="17287" y="714"/>
                      <a:pt x="17473" y="528"/>
                      <a:pt x="17473" y="357"/>
                    </a:cubicBezTo>
                    <a:cubicBezTo>
                      <a:pt x="17473" y="115"/>
                      <a:pt x="17287" y="0"/>
                      <a:pt x="171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5" name="Google Shape;675;p28"/>
              <p:cNvSpPr/>
              <p:nvPr/>
            </p:nvSpPr>
            <p:spPr>
              <a:xfrm rot="-5400000">
                <a:off x="1370420" y="3504542"/>
                <a:ext cx="1460472" cy="152676"/>
              </a:xfrm>
              <a:custGeom>
                <a:avLst/>
                <a:gdLst/>
                <a:ahLst/>
                <a:cxnLst/>
                <a:rect l="l" t="t" r="r" b="b"/>
                <a:pathLst>
                  <a:path w="33576" h="3510" extrusionOk="0">
                    <a:moveTo>
                      <a:pt x="33162" y="1"/>
                    </a:moveTo>
                    <a:cubicBezTo>
                      <a:pt x="33048" y="1"/>
                      <a:pt x="32862" y="115"/>
                      <a:pt x="32805" y="229"/>
                    </a:cubicBezTo>
                    <a:lnTo>
                      <a:pt x="18371" y="229"/>
                    </a:lnTo>
                    <a:lnTo>
                      <a:pt x="18371" y="3267"/>
                    </a:lnTo>
                    <a:lnTo>
                      <a:pt x="1" y="3267"/>
                    </a:lnTo>
                    <a:lnTo>
                      <a:pt x="1" y="3509"/>
                    </a:lnTo>
                    <a:lnTo>
                      <a:pt x="18600" y="3509"/>
                    </a:lnTo>
                    <a:lnTo>
                      <a:pt x="18600" y="471"/>
                    </a:lnTo>
                    <a:lnTo>
                      <a:pt x="32805" y="471"/>
                    </a:lnTo>
                    <a:cubicBezTo>
                      <a:pt x="32862" y="657"/>
                      <a:pt x="33048" y="714"/>
                      <a:pt x="33162" y="714"/>
                    </a:cubicBezTo>
                    <a:cubicBezTo>
                      <a:pt x="33404" y="714"/>
                      <a:pt x="33575" y="586"/>
                      <a:pt x="33575" y="357"/>
                    </a:cubicBezTo>
                    <a:cubicBezTo>
                      <a:pt x="33575" y="172"/>
                      <a:pt x="33404" y="1"/>
                      <a:pt x="331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6" name="Google Shape;676;p28"/>
              <p:cNvSpPr/>
              <p:nvPr/>
            </p:nvSpPr>
            <p:spPr>
              <a:xfrm rot="-5400000">
                <a:off x="1428446" y="3604151"/>
                <a:ext cx="1253859" cy="160071"/>
              </a:xfrm>
              <a:custGeom>
                <a:avLst/>
                <a:gdLst/>
                <a:ahLst/>
                <a:cxnLst/>
                <a:rect l="l" t="t" r="r" b="b"/>
                <a:pathLst>
                  <a:path w="28826" h="3680" extrusionOk="0">
                    <a:moveTo>
                      <a:pt x="28469" y="0"/>
                    </a:moveTo>
                    <a:cubicBezTo>
                      <a:pt x="28298" y="0"/>
                      <a:pt x="28170" y="114"/>
                      <a:pt x="28113" y="285"/>
                    </a:cubicBezTo>
                    <a:lnTo>
                      <a:pt x="17302" y="285"/>
                    </a:lnTo>
                    <a:lnTo>
                      <a:pt x="17302" y="3437"/>
                    </a:lnTo>
                    <a:lnTo>
                      <a:pt x="1" y="3437"/>
                    </a:lnTo>
                    <a:lnTo>
                      <a:pt x="1" y="3680"/>
                    </a:lnTo>
                    <a:lnTo>
                      <a:pt x="17530" y="3680"/>
                    </a:lnTo>
                    <a:lnTo>
                      <a:pt x="17530" y="528"/>
                    </a:lnTo>
                    <a:lnTo>
                      <a:pt x="28113" y="528"/>
                    </a:lnTo>
                    <a:cubicBezTo>
                      <a:pt x="28170" y="642"/>
                      <a:pt x="28298" y="770"/>
                      <a:pt x="28469" y="770"/>
                    </a:cubicBezTo>
                    <a:cubicBezTo>
                      <a:pt x="28655" y="770"/>
                      <a:pt x="28826" y="585"/>
                      <a:pt x="28826" y="414"/>
                    </a:cubicBezTo>
                    <a:cubicBezTo>
                      <a:pt x="28826" y="171"/>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7" name="Google Shape;677;p28"/>
              <p:cNvSpPr/>
              <p:nvPr/>
            </p:nvSpPr>
            <p:spPr>
              <a:xfrm rot="-5400000">
                <a:off x="1332600" y="3552324"/>
                <a:ext cx="1354991" cy="162594"/>
              </a:xfrm>
              <a:custGeom>
                <a:avLst/>
                <a:gdLst/>
                <a:ahLst/>
                <a:cxnLst/>
                <a:rect l="l" t="t" r="r" b="b"/>
                <a:pathLst>
                  <a:path w="31151" h="3738" extrusionOk="0">
                    <a:moveTo>
                      <a:pt x="30723" y="0"/>
                    </a:moveTo>
                    <a:cubicBezTo>
                      <a:pt x="30609" y="0"/>
                      <a:pt x="30438" y="114"/>
                      <a:pt x="30366" y="229"/>
                    </a:cubicBezTo>
                    <a:lnTo>
                      <a:pt x="16104" y="229"/>
                    </a:lnTo>
                    <a:lnTo>
                      <a:pt x="16104" y="3495"/>
                    </a:lnTo>
                    <a:lnTo>
                      <a:pt x="1" y="3495"/>
                    </a:lnTo>
                    <a:lnTo>
                      <a:pt x="1" y="3737"/>
                    </a:lnTo>
                    <a:lnTo>
                      <a:pt x="16346" y="3737"/>
                    </a:lnTo>
                    <a:lnTo>
                      <a:pt x="16346" y="471"/>
                    </a:lnTo>
                    <a:lnTo>
                      <a:pt x="30366" y="471"/>
                    </a:lnTo>
                    <a:cubicBezTo>
                      <a:pt x="30438" y="642"/>
                      <a:pt x="30609" y="770"/>
                      <a:pt x="30723" y="770"/>
                    </a:cubicBezTo>
                    <a:cubicBezTo>
                      <a:pt x="30965" y="770"/>
                      <a:pt x="31151" y="585"/>
                      <a:pt x="31151" y="357"/>
                    </a:cubicBezTo>
                    <a:cubicBezTo>
                      <a:pt x="31151" y="171"/>
                      <a:pt x="30965" y="0"/>
                      <a:pt x="3072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8" name="Google Shape;678;p28"/>
              <p:cNvSpPr/>
              <p:nvPr/>
            </p:nvSpPr>
            <p:spPr>
              <a:xfrm rot="-5400000">
                <a:off x="1296281" y="3552020"/>
                <a:ext cx="1292963" cy="225230"/>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9" name="Google Shape;679;p28"/>
              <p:cNvSpPr/>
              <p:nvPr/>
            </p:nvSpPr>
            <p:spPr>
              <a:xfrm rot="-5400000">
                <a:off x="1295063" y="3592342"/>
                <a:ext cx="1215407" cy="222142"/>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0" name="Google Shape;680;p28"/>
              <p:cNvSpPr/>
              <p:nvPr/>
            </p:nvSpPr>
            <p:spPr>
              <a:xfrm rot="-5400000">
                <a:off x="1190518" y="3668963"/>
                <a:ext cx="1163297" cy="121010"/>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1" name="Google Shape;681;p28"/>
              <p:cNvSpPr/>
              <p:nvPr/>
            </p:nvSpPr>
            <p:spPr>
              <a:xfrm rot="-5400000">
                <a:off x="1172533" y="3722921"/>
                <a:ext cx="1034240" cy="142150"/>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2" name="Google Shape;682;p28"/>
              <p:cNvSpPr/>
              <p:nvPr/>
            </p:nvSpPr>
            <p:spPr>
              <a:xfrm rot="-5400000">
                <a:off x="137136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3" name="Google Shape;683;p28"/>
              <p:cNvSpPr/>
              <p:nvPr/>
            </p:nvSpPr>
            <p:spPr>
              <a:xfrm rot="-5400000">
                <a:off x="1624774" y="4028143"/>
                <a:ext cx="498873" cy="67073"/>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4" name="Google Shape;684;p28"/>
              <p:cNvSpPr/>
              <p:nvPr/>
            </p:nvSpPr>
            <p:spPr>
              <a:xfrm rot="-5400000">
                <a:off x="1622294" y="3989082"/>
                <a:ext cx="540413" cy="103655"/>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5" name="Google Shape;685;p28"/>
              <p:cNvSpPr/>
              <p:nvPr/>
            </p:nvSpPr>
            <p:spPr>
              <a:xfrm rot="-5400000">
                <a:off x="1618271" y="3949043"/>
                <a:ext cx="584476" cy="139670"/>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28"/>
              <p:cNvSpPr/>
              <p:nvPr/>
            </p:nvSpPr>
            <p:spPr>
              <a:xfrm rot="-5400000">
                <a:off x="133662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28"/>
              <p:cNvSpPr/>
              <p:nvPr/>
            </p:nvSpPr>
            <p:spPr>
              <a:xfrm rot="-5400000">
                <a:off x="1071705" y="3588601"/>
                <a:ext cx="1315930" cy="129101"/>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8" name="Google Shape;688;p28"/>
              <p:cNvSpPr/>
              <p:nvPr/>
            </p:nvSpPr>
            <p:spPr>
              <a:xfrm rot="-5400000">
                <a:off x="1008135" y="3602585"/>
                <a:ext cx="1253859" cy="163203"/>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9" name="Google Shape;689;p28"/>
              <p:cNvSpPr/>
              <p:nvPr/>
            </p:nvSpPr>
            <p:spPr>
              <a:xfrm rot="-5400000">
                <a:off x="91135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0" name="Google Shape;690;p28"/>
              <p:cNvSpPr/>
              <p:nvPr/>
            </p:nvSpPr>
            <p:spPr>
              <a:xfrm rot="-5400000">
                <a:off x="86233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1" name="Google Shape;691;p28"/>
              <p:cNvSpPr/>
              <p:nvPr/>
            </p:nvSpPr>
            <p:spPr>
              <a:xfrm rot="-5400000">
                <a:off x="86885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92" name="Google Shape;692;p28"/>
            <p:cNvGrpSpPr/>
            <p:nvPr/>
          </p:nvGrpSpPr>
          <p:grpSpPr>
            <a:xfrm rot="5400000">
              <a:off x="877357" y="-121214"/>
              <a:ext cx="563316" cy="2318030"/>
              <a:chOff x="426802" y="2674436"/>
              <a:chExt cx="397738" cy="1636680"/>
            </a:xfrm>
          </p:grpSpPr>
          <p:sp>
            <p:nvSpPr>
              <p:cNvPr id="693" name="Google Shape;693;p28"/>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4" name="Google Shape;694;p28"/>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5" name="Google Shape;695;p28"/>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6" name="Google Shape;696;p28"/>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7" name="Google Shape;697;p28"/>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8" name="Google Shape;698;p28"/>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9" name="Google Shape;699;p28"/>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00" name="Google Shape;700;p28"/>
            <p:cNvGrpSpPr/>
            <p:nvPr/>
          </p:nvGrpSpPr>
          <p:grpSpPr>
            <a:xfrm rot="5400000">
              <a:off x="1063656" y="-968280"/>
              <a:ext cx="190730" cy="2310083"/>
              <a:chOff x="9" y="2835115"/>
              <a:chExt cx="134668" cy="1631069"/>
            </a:xfrm>
          </p:grpSpPr>
          <p:sp>
            <p:nvSpPr>
              <p:cNvPr id="701" name="Google Shape;701;p28"/>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2" name="Google Shape;702;p28"/>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3" name="Google Shape;703;p28"/>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4" name="Google Shape;704;p28"/>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05" name="Google Shape;705;p28"/>
            <p:cNvGrpSpPr/>
            <p:nvPr/>
          </p:nvGrpSpPr>
          <p:grpSpPr>
            <a:xfrm rot="5400000">
              <a:off x="642764" y="3490207"/>
              <a:ext cx="919147" cy="2204676"/>
              <a:chOff x="3117442" y="2754471"/>
              <a:chExt cx="648978" cy="1556645"/>
            </a:xfrm>
          </p:grpSpPr>
          <p:sp>
            <p:nvSpPr>
              <p:cNvPr id="706" name="Google Shape;706;p28"/>
              <p:cNvSpPr/>
              <p:nvPr/>
            </p:nvSpPr>
            <p:spPr>
              <a:xfrm rot="-5400000">
                <a:off x="2522788" y="3592320"/>
                <a:ext cx="1313451" cy="124142"/>
              </a:xfrm>
              <a:custGeom>
                <a:avLst/>
                <a:gdLst/>
                <a:ahLst/>
                <a:cxnLst/>
                <a:rect l="l" t="t" r="r" b="b"/>
                <a:pathLst>
                  <a:path w="30196" h="2854" extrusionOk="0">
                    <a:moveTo>
                      <a:pt x="15276" y="1"/>
                    </a:moveTo>
                    <a:lnTo>
                      <a:pt x="12666" y="2625"/>
                    </a:lnTo>
                    <a:lnTo>
                      <a:pt x="1" y="2625"/>
                    </a:lnTo>
                    <a:lnTo>
                      <a:pt x="1" y="2854"/>
                    </a:lnTo>
                    <a:lnTo>
                      <a:pt x="12780" y="2854"/>
                    </a:lnTo>
                    <a:lnTo>
                      <a:pt x="15390" y="243"/>
                    </a:lnTo>
                    <a:lnTo>
                      <a:pt x="23235" y="243"/>
                    </a:lnTo>
                    <a:lnTo>
                      <a:pt x="25374" y="2383"/>
                    </a:lnTo>
                    <a:lnTo>
                      <a:pt x="29425" y="2383"/>
                    </a:lnTo>
                    <a:cubicBezTo>
                      <a:pt x="29482" y="2554"/>
                      <a:pt x="29596" y="2625"/>
                      <a:pt x="29782" y="2625"/>
                    </a:cubicBezTo>
                    <a:cubicBezTo>
                      <a:pt x="30010" y="2625"/>
                      <a:pt x="30195" y="2497"/>
                      <a:pt x="30195" y="2269"/>
                    </a:cubicBezTo>
                    <a:cubicBezTo>
                      <a:pt x="30195" y="2083"/>
                      <a:pt x="30010" y="1912"/>
                      <a:pt x="29782" y="1912"/>
                    </a:cubicBezTo>
                    <a:cubicBezTo>
                      <a:pt x="29653" y="1912"/>
                      <a:pt x="29482" y="1969"/>
                      <a:pt x="29425" y="2140"/>
                    </a:cubicBezTo>
                    <a:lnTo>
                      <a:pt x="25503" y="2140"/>
                    </a:lnTo>
                    <a:lnTo>
                      <a:pt x="23306"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28"/>
              <p:cNvSpPr/>
              <p:nvPr/>
            </p:nvSpPr>
            <p:spPr>
              <a:xfrm rot="-5400000">
                <a:off x="3104412" y="3972336"/>
                <a:ext cx="644024" cy="33537"/>
              </a:xfrm>
              <a:custGeom>
                <a:avLst/>
                <a:gdLst/>
                <a:ahLst/>
                <a:cxnLst/>
                <a:rect l="l" t="t" r="r" b="b"/>
                <a:pathLst>
                  <a:path w="14806" h="771" extrusionOk="0">
                    <a:moveTo>
                      <a:pt x="14392" y="1"/>
                    </a:moveTo>
                    <a:cubicBezTo>
                      <a:pt x="14264" y="1"/>
                      <a:pt x="14092" y="115"/>
                      <a:pt x="14035" y="300"/>
                    </a:cubicBezTo>
                    <a:lnTo>
                      <a:pt x="1" y="300"/>
                    </a:lnTo>
                    <a:lnTo>
                      <a:pt x="1" y="543"/>
                    </a:lnTo>
                    <a:lnTo>
                      <a:pt x="14035" y="543"/>
                    </a:lnTo>
                    <a:cubicBezTo>
                      <a:pt x="14092" y="657"/>
                      <a:pt x="14264" y="771"/>
                      <a:pt x="14392" y="771"/>
                    </a:cubicBezTo>
                    <a:cubicBezTo>
                      <a:pt x="14620" y="771"/>
                      <a:pt x="14806" y="600"/>
                      <a:pt x="14806" y="414"/>
                    </a:cubicBezTo>
                    <a:cubicBezTo>
                      <a:pt x="14806" y="186"/>
                      <a:pt x="14620" y="1"/>
                      <a:pt x="1439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28"/>
              <p:cNvSpPr/>
              <p:nvPr/>
            </p:nvSpPr>
            <p:spPr>
              <a:xfrm rot="-5400000">
                <a:off x="3456174" y="4000870"/>
                <a:ext cx="452331" cy="168161"/>
              </a:xfrm>
              <a:custGeom>
                <a:avLst/>
                <a:gdLst/>
                <a:ahLst/>
                <a:cxnLst/>
                <a:rect l="l" t="t" r="r" b="b"/>
                <a:pathLst>
                  <a:path w="10399" h="3866" extrusionOk="0">
                    <a:moveTo>
                      <a:pt x="1" y="1"/>
                    </a:moveTo>
                    <a:lnTo>
                      <a:pt x="1" y="243"/>
                    </a:lnTo>
                    <a:lnTo>
                      <a:pt x="9928" y="243"/>
                    </a:lnTo>
                    <a:lnTo>
                      <a:pt x="9928" y="3153"/>
                    </a:lnTo>
                    <a:cubicBezTo>
                      <a:pt x="9757" y="3153"/>
                      <a:pt x="9628" y="3338"/>
                      <a:pt x="9628" y="3509"/>
                    </a:cubicBezTo>
                    <a:cubicBezTo>
                      <a:pt x="9628" y="3695"/>
                      <a:pt x="9814" y="3866"/>
                      <a:pt x="10042" y="3866"/>
                    </a:cubicBezTo>
                    <a:cubicBezTo>
                      <a:pt x="10227" y="3866"/>
                      <a:pt x="10398" y="3695"/>
                      <a:pt x="10398" y="3509"/>
                    </a:cubicBezTo>
                    <a:cubicBezTo>
                      <a:pt x="10398" y="3338"/>
                      <a:pt x="10284" y="3153"/>
                      <a:pt x="10170" y="3153"/>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28"/>
              <p:cNvSpPr/>
              <p:nvPr/>
            </p:nvSpPr>
            <p:spPr>
              <a:xfrm rot="-5400000">
                <a:off x="3085206" y="3642908"/>
                <a:ext cx="1140330" cy="196087"/>
              </a:xfrm>
              <a:custGeom>
                <a:avLst/>
                <a:gdLst/>
                <a:ahLst/>
                <a:cxnLst/>
                <a:rect l="l" t="t" r="r" b="b"/>
                <a:pathLst>
                  <a:path w="26216" h="4508" extrusionOk="0">
                    <a:moveTo>
                      <a:pt x="25859" y="0"/>
                    </a:moveTo>
                    <a:cubicBezTo>
                      <a:pt x="25674" y="0"/>
                      <a:pt x="25560" y="114"/>
                      <a:pt x="25503" y="229"/>
                    </a:cubicBezTo>
                    <a:lnTo>
                      <a:pt x="16531" y="229"/>
                    </a:lnTo>
                    <a:lnTo>
                      <a:pt x="12481" y="4279"/>
                    </a:lnTo>
                    <a:lnTo>
                      <a:pt x="11240" y="4279"/>
                    </a:lnTo>
                    <a:lnTo>
                      <a:pt x="11240" y="57"/>
                    </a:lnTo>
                    <a:lnTo>
                      <a:pt x="1" y="57"/>
                    </a:lnTo>
                    <a:lnTo>
                      <a:pt x="1" y="286"/>
                    </a:lnTo>
                    <a:lnTo>
                      <a:pt x="10997" y="286"/>
                    </a:lnTo>
                    <a:lnTo>
                      <a:pt x="10997" y="4507"/>
                    </a:lnTo>
                    <a:lnTo>
                      <a:pt x="12609" y="4507"/>
                    </a:lnTo>
                    <a:lnTo>
                      <a:pt x="16645" y="471"/>
                    </a:lnTo>
                    <a:lnTo>
                      <a:pt x="25503" y="471"/>
                    </a:lnTo>
                    <a:cubicBezTo>
                      <a:pt x="25560" y="642"/>
                      <a:pt x="25674" y="771"/>
                      <a:pt x="25859" y="771"/>
                    </a:cubicBezTo>
                    <a:cubicBezTo>
                      <a:pt x="26087" y="771"/>
                      <a:pt x="26216" y="585"/>
                      <a:pt x="26216" y="357"/>
                    </a:cubicBezTo>
                    <a:cubicBezTo>
                      <a:pt x="26216" y="171"/>
                      <a:pt x="26087" y="0"/>
                      <a:pt x="2585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28"/>
              <p:cNvSpPr/>
              <p:nvPr/>
            </p:nvSpPr>
            <p:spPr>
              <a:xfrm rot="-5400000">
                <a:off x="2913348" y="3546126"/>
                <a:ext cx="1336374" cy="193607"/>
              </a:xfrm>
              <a:custGeom>
                <a:avLst/>
                <a:gdLst/>
                <a:ahLst/>
                <a:cxnLst/>
                <a:rect l="l" t="t" r="r" b="b"/>
                <a:pathLst>
                  <a:path w="30723" h="4451" extrusionOk="0">
                    <a:moveTo>
                      <a:pt x="30309" y="1"/>
                    </a:moveTo>
                    <a:cubicBezTo>
                      <a:pt x="30195" y="1"/>
                      <a:pt x="30010" y="115"/>
                      <a:pt x="29953" y="300"/>
                    </a:cubicBezTo>
                    <a:lnTo>
                      <a:pt x="16232" y="300"/>
                    </a:lnTo>
                    <a:lnTo>
                      <a:pt x="12609" y="3866"/>
                    </a:lnTo>
                    <a:lnTo>
                      <a:pt x="12609" y="714"/>
                    </a:lnTo>
                    <a:lnTo>
                      <a:pt x="1" y="714"/>
                    </a:lnTo>
                    <a:lnTo>
                      <a:pt x="1" y="956"/>
                    </a:lnTo>
                    <a:lnTo>
                      <a:pt x="12367" y="956"/>
                    </a:lnTo>
                    <a:lnTo>
                      <a:pt x="12367" y="4451"/>
                    </a:lnTo>
                    <a:lnTo>
                      <a:pt x="16346" y="528"/>
                    </a:lnTo>
                    <a:lnTo>
                      <a:pt x="29953" y="528"/>
                    </a:lnTo>
                    <a:cubicBezTo>
                      <a:pt x="30010" y="657"/>
                      <a:pt x="30195" y="771"/>
                      <a:pt x="30309" y="771"/>
                    </a:cubicBezTo>
                    <a:cubicBezTo>
                      <a:pt x="30552" y="771"/>
                      <a:pt x="30723" y="600"/>
                      <a:pt x="30723" y="414"/>
                    </a:cubicBezTo>
                    <a:cubicBezTo>
                      <a:pt x="30723" y="172"/>
                      <a:pt x="30552" y="1"/>
                      <a:pt x="3030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28"/>
              <p:cNvSpPr/>
              <p:nvPr/>
            </p:nvSpPr>
            <p:spPr>
              <a:xfrm rot="-5400000">
                <a:off x="2875811" y="3622116"/>
                <a:ext cx="1233415" cy="144586"/>
              </a:xfrm>
              <a:custGeom>
                <a:avLst/>
                <a:gdLst/>
                <a:ahLst/>
                <a:cxnLst/>
                <a:rect l="l" t="t" r="r" b="b"/>
                <a:pathLst>
                  <a:path w="28356" h="3324" extrusionOk="0">
                    <a:moveTo>
                      <a:pt x="27942" y="0"/>
                    </a:moveTo>
                    <a:cubicBezTo>
                      <a:pt x="27813" y="0"/>
                      <a:pt x="27642" y="114"/>
                      <a:pt x="27585" y="228"/>
                    </a:cubicBezTo>
                    <a:lnTo>
                      <a:pt x="16175" y="228"/>
                    </a:lnTo>
                    <a:lnTo>
                      <a:pt x="13679" y="2796"/>
                    </a:lnTo>
                    <a:lnTo>
                      <a:pt x="13679" y="1127"/>
                    </a:lnTo>
                    <a:lnTo>
                      <a:pt x="1" y="1127"/>
                    </a:lnTo>
                    <a:lnTo>
                      <a:pt x="1" y="1369"/>
                    </a:lnTo>
                    <a:lnTo>
                      <a:pt x="13436" y="1369"/>
                    </a:lnTo>
                    <a:lnTo>
                      <a:pt x="13436" y="3323"/>
                    </a:lnTo>
                    <a:lnTo>
                      <a:pt x="16289" y="471"/>
                    </a:lnTo>
                    <a:lnTo>
                      <a:pt x="27585" y="471"/>
                    </a:lnTo>
                    <a:cubicBezTo>
                      <a:pt x="27642" y="656"/>
                      <a:pt x="27813" y="770"/>
                      <a:pt x="27942" y="770"/>
                    </a:cubicBezTo>
                    <a:cubicBezTo>
                      <a:pt x="28170" y="770"/>
                      <a:pt x="28355" y="585"/>
                      <a:pt x="28355" y="357"/>
                    </a:cubicBezTo>
                    <a:cubicBezTo>
                      <a:pt x="28355" y="171"/>
                      <a:pt x="28170" y="0"/>
                      <a:pt x="2794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28"/>
              <p:cNvSpPr/>
              <p:nvPr/>
            </p:nvSpPr>
            <p:spPr>
              <a:xfrm rot="-5400000">
                <a:off x="2601887" y="3552324"/>
                <a:ext cx="1419541" cy="98043"/>
              </a:xfrm>
              <a:custGeom>
                <a:avLst/>
                <a:gdLst/>
                <a:ahLst/>
                <a:cxnLst/>
                <a:rect l="l" t="t" r="r" b="b"/>
                <a:pathLst>
                  <a:path w="32635" h="2254" extrusionOk="0">
                    <a:moveTo>
                      <a:pt x="16289" y="0"/>
                    </a:moveTo>
                    <a:lnTo>
                      <a:pt x="14321" y="1897"/>
                    </a:lnTo>
                    <a:lnTo>
                      <a:pt x="1" y="1897"/>
                    </a:lnTo>
                    <a:lnTo>
                      <a:pt x="1" y="2140"/>
                    </a:lnTo>
                    <a:lnTo>
                      <a:pt x="14449" y="2140"/>
                    </a:lnTo>
                    <a:lnTo>
                      <a:pt x="16346" y="229"/>
                    </a:lnTo>
                    <a:lnTo>
                      <a:pt x="21395" y="229"/>
                    </a:lnTo>
                    <a:lnTo>
                      <a:pt x="23178" y="2012"/>
                    </a:lnTo>
                    <a:lnTo>
                      <a:pt x="31864" y="2012"/>
                    </a:lnTo>
                    <a:cubicBezTo>
                      <a:pt x="31921" y="2197"/>
                      <a:pt x="32092" y="2254"/>
                      <a:pt x="32221" y="2254"/>
                    </a:cubicBezTo>
                    <a:cubicBezTo>
                      <a:pt x="32449" y="2254"/>
                      <a:pt x="32634" y="2140"/>
                      <a:pt x="32634" y="1897"/>
                    </a:cubicBezTo>
                    <a:cubicBezTo>
                      <a:pt x="32634" y="1655"/>
                      <a:pt x="32449" y="1541"/>
                      <a:pt x="32221" y="1541"/>
                    </a:cubicBezTo>
                    <a:cubicBezTo>
                      <a:pt x="32035" y="1541"/>
                      <a:pt x="31921" y="1655"/>
                      <a:pt x="31864" y="1783"/>
                    </a:cubicBezTo>
                    <a:lnTo>
                      <a:pt x="23306" y="1783"/>
                    </a:lnTo>
                    <a:lnTo>
                      <a:pt x="2152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28"/>
              <p:cNvSpPr/>
              <p:nvPr/>
            </p:nvSpPr>
            <p:spPr>
              <a:xfrm rot="-5400000">
                <a:off x="2574592" y="3483446"/>
                <a:ext cx="1556645" cy="98696"/>
              </a:xfrm>
              <a:custGeom>
                <a:avLst/>
                <a:gdLst/>
                <a:ahLst/>
                <a:cxnLst/>
                <a:rect l="l" t="t" r="r" b="b"/>
                <a:pathLst>
                  <a:path w="35787" h="2269" extrusionOk="0">
                    <a:moveTo>
                      <a:pt x="16703" y="1"/>
                    </a:moveTo>
                    <a:lnTo>
                      <a:pt x="14806" y="1841"/>
                    </a:lnTo>
                    <a:lnTo>
                      <a:pt x="1" y="1841"/>
                    </a:lnTo>
                    <a:lnTo>
                      <a:pt x="1" y="2083"/>
                    </a:lnTo>
                    <a:lnTo>
                      <a:pt x="14920" y="2083"/>
                    </a:lnTo>
                    <a:lnTo>
                      <a:pt x="16760" y="243"/>
                    </a:lnTo>
                    <a:lnTo>
                      <a:pt x="20810" y="243"/>
                    </a:lnTo>
                    <a:lnTo>
                      <a:pt x="22593" y="2026"/>
                    </a:lnTo>
                    <a:lnTo>
                      <a:pt x="35002" y="2026"/>
                    </a:lnTo>
                    <a:cubicBezTo>
                      <a:pt x="35073" y="2140"/>
                      <a:pt x="35244" y="2269"/>
                      <a:pt x="35358" y="2269"/>
                    </a:cubicBezTo>
                    <a:cubicBezTo>
                      <a:pt x="35601" y="2269"/>
                      <a:pt x="35786" y="2083"/>
                      <a:pt x="35786" y="1912"/>
                    </a:cubicBezTo>
                    <a:cubicBezTo>
                      <a:pt x="35786" y="1670"/>
                      <a:pt x="35601" y="1484"/>
                      <a:pt x="35358" y="1484"/>
                    </a:cubicBezTo>
                    <a:cubicBezTo>
                      <a:pt x="35244" y="1484"/>
                      <a:pt x="35073" y="1613"/>
                      <a:pt x="35002" y="1784"/>
                    </a:cubicBezTo>
                    <a:lnTo>
                      <a:pt x="22650" y="1784"/>
                    </a:lnTo>
                    <a:lnTo>
                      <a:pt x="2092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28"/>
              <p:cNvSpPr/>
              <p:nvPr/>
            </p:nvSpPr>
            <p:spPr>
              <a:xfrm rot="-5400000">
                <a:off x="2516589" y="3511045"/>
                <a:ext cx="1499576" cy="100566"/>
              </a:xfrm>
              <a:custGeom>
                <a:avLst/>
                <a:gdLst/>
                <a:ahLst/>
                <a:cxnLst/>
                <a:rect l="l" t="t" r="r" b="b"/>
                <a:pathLst>
                  <a:path w="34475" h="2312" extrusionOk="0">
                    <a:moveTo>
                      <a:pt x="15747" y="1"/>
                    </a:moveTo>
                    <a:lnTo>
                      <a:pt x="13679" y="2012"/>
                    </a:lnTo>
                    <a:lnTo>
                      <a:pt x="1" y="2012"/>
                    </a:lnTo>
                    <a:lnTo>
                      <a:pt x="1" y="2254"/>
                    </a:lnTo>
                    <a:lnTo>
                      <a:pt x="13793" y="2254"/>
                    </a:lnTo>
                    <a:lnTo>
                      <a:pt x="15818" y="229"/>
                    </a:lnTo>
                    <a:lnTo>
                      <a:pt x="22108" y="229"/>
                    </a:lnTo>
                    <a:lnTo>
                      <a:pt x="24019" y="2069"/>
                    </a:lnTo>
                    <a:lnTo>
                      <a:pt x="33761" y="2069"/>
                    </a:lnTo>
                    <a:cubicBezTo>
                      <a:pt x="33818" y="2197"/>
                      <a:pt x="33932" y="2311"/>
                      <a:pt x="34117" y="2311"/>
                    </a:cubicBezTo>
                    <a:cubicBezTo>
                      <a:pt x="34289" y="2311"/>
                      <a:pt x="34474" y="2140"/>
                      <a:pt x="34474" y="1955"/>
                    </a:cubicBezTo>
                    <a:cubicBezTo>
                      <a:pt x="34474" y="1712"/>
                      <a:pt x="34289" y="1541"/>
                      <a:pt x="34117" y="1541"/>
                    </a:cubicBezTo>
                    <a:cubicBezTo>
                      <a:pt x="33932" y="1541"/>
                      <a:pt x="33761" y="1655"/>
                      <a:pt x="33761" y="1841"/>
                    </a:cubicBezTo>
                    <a:lnTo>
                      <a:pt x="24076" y="1841"/>
                    </a:lnTo>
                    <a:lnTo>
                      <a:pt x="2223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28"/>
              <p:cNvSpPr/>
              <p:nvPr/>
            </p:nvSpPr>
            <p:spPr>
              <a:xfrm rot="-5400000">
                <a:off x="2595407" y="3628314"/>
                <a:ext cx="1251380" cy="114224"/>
              </a:xfrm>
              <a:custGeom>
                <a:avLst/>
                <a:gdLst/>
                <a:ahLst/>
                <a:cxnLst/>
                <a:rect l="l" t="t" r="r" b="b"/>
                <a:pathLst>
                  <a:path w="28769" h="2626" extrusionOk="0">
                    <a:moveTo>
                      <a:pt x="15519" y="1"/>
                    </a:moveTo>
                    <a:lnTo>
                      <a:pt x="13137" y="2383"/>
                    </a:lnTo>
                    <a:lnTo>
                      <a:pt x="1" y="2383"/>
                    </a:lnTo>
                    <a:lnTo>
                      <a:pt x="1" y="2625"/>
                    </a:lnTo>
                    <a:lnTo>
                      <a:pt x="13251" y="2625"/>
                    </a:lnTo>
                    <a:lnTo>
                      <a:pt x="15633" y="243"/>
                    </a:lnTo>
                    <a:lnTo>
                      <a:pt x="22707" y="243"/>
                    </a:lnTo>
                    <a:lnTo>
                      <a:pt x="24547" y="2083"/>
                    </a:lnTo>
                    <a:lnTo>
                      <a:pt x="28056" y="2083"/>
                    </a:lnTo>
                    <a:cubicBezTo>
                      <a:pt x="28056" y="2268"/>
                      <a:pt x="28227" y="2383"/>
                      <a:pt x="28412" y="2383"/>
                    </a:cubicBezTo>
                    <a:cubicBezTo>
                      <a:pt x="28583" y="2383"/>
                      <a:pt x="28769" y="2197"/>
                      <a:pt x="28769" y="1969"/>
                    </a:cubicBezTo>
                    <a:cubicBezTo>
                      <a:pt x="28769" y="1784"/>
                      <a:pt x="28583" y="1612"/>
                      <a:pt x="28412" y="1612"/>
                    </a:cubicBezTo>
                    <a:cubicBezTo>
                      <a:pt x="28227" y="1612"/>
                      <a:pt x="28113" y="1726"/>
                      <a:pt x="28056" y="1841"/>
                    </a:cubicBezTo>
                    <a:lnTo>
                      <a:pt x="24661" y="1841"/>
                    </a:lnTo>
                    <a:lnTo>
                      <a:pt x="2282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16" name="Google Shape;716;p28"/>
            <p:cNvGrpSpPr/>
            <p:nvPr/>
          </p:nvGrpSpPr>
          <p:grpSpPr>
            <a:xfrm rot="5400000">
              <a:off x="694172" y="2228984"/>
              <a:ext cx="622150" cy="2010496"/>
              <a:chOff x="2474121" y="2891575"/>
              <a:chExt cx="439279" cy="1419541"/>
            </a:xfrm>
          </p:grpSpPr>
          <p:sp>
            <p:nvSpPr>
              <p:cNvPr id="717" name="Google Shape;717;p28"/>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28"/>
              <p:cNvSpPr/>
              <p:nvPr/>
            </p:nvSpPr>
            <p:spPr>
              <a:xfrm rot="-5400000">
                <a:off x="2568095"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28"/>
              <p:cNvSpPr/>
              <p:nvPr/>
            </p:nvSpPr>
            <p:spPr>
              <a:xfrm rot="-5400000">
                <a:off x="2612136"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28"/>
              <p:cNvSpPr/>
              <p:nvPr/>
            </p:nvSpPr>
            <p:spPr>
              <a:xfrm rot="-5400000">
                <a:off x="2177879" y="3666157"/>
                <a:ext cx="1160818" cy="129101"/>
              </a:xfrm>
              <a:custGeom>
                <a:avLst/>
                <a:gdLst/>
                <a:ahLst/>
                <a:cxnLst/>
                <a:rect l="l" t="t" r="r" b="b"/>
                <a:pathLst>
                  <a:path w="26687" h="2968" extrusionOk="0">
                    <a:moveTo>
                      <a:pt x="1" y="0"/>
                    </a:moveTo>
                    <a:lnTo>
                      <a:pt x="1" y="243"/>
                    </a:lnTo>
                    <a:lnTo>
                      <a:pt x="12310" y="243"/>
                    </a:lnTo>
                    <a:lnTo>
                      <a:pt x="12310" y="2739"/>
                    </a:lnTo>
                    <a:lnTo>
                      <a:pt x="25973" y="2739"/>
                    </a:lnTo>
                    <a:cubicBezTo>
                      <a:pt x="26030" y="2910"/>
                      <a:pt x="26159" y="2967"/>
                      <a:pt x="26330" y="2967"/>
                    </a:cubicBezTo>
                    <a:cubicBezTo>
                      <a:pt x="26572" y="2967"/>
                      <a:pt x="26687" y="2853"/>
                      <a:pt x="26687" y="2611"/>
                    </a:cubicBezTo>
                    <a:cubicBezTo>
                      <a:pt x="26687" y="2439"/>
                      <a:pt x="26572" y="2254"/>
                      <a:pt x="26330" y="2254"/>
                    </a:cubicBezTo>
                    <a:cubicBezTo>
                      <a:pt x="26159" y="2254"/>
                      <a:pt x="26030" y="2382"/>
                      <a:pt x="25973" y="2496"/>
                    </a:cubicBezTo>
                    <a:lnTo>
                      <a:pt x="12538" y="2496"/>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28"/>
              <p:cNvSpPr/>
              <p:nvPr/>
            </p:nvSpPr>
            <p:spPr>
              <a:xfrm rot="-5400000">
                <a:off x="2081076" y="3607849"/>
                <a:ext cx="1271867" cy="134668"/>
              </a:xfrm>
              <a:custGeom>
                <a:avLst/>
                <a:gdLst/>
                <a:ahLst/>
                <a:cxnLst/>
                <a:rect l="l" t="t" r="r" b="b"/>
                <a:pathLst>
                  <a:path w="29240" h="3096" extrusionOk="0">
                    <a:moveTo>
                      <a:pt x="1" y="1"/>
                    </a:moveTo>
                    <a:lnTo>
                      <a:pt x="1" y="243"/>
                    </a:lnTo>
                    <a:lnTo>
                      <a:pt x="13436" y="243"/>
                    </a:lnTo>
                    <a:lnTo>
                      <a:pt x="13436" y="2853"/>
                    </a:lnTo>
                    <a:lnTo>
                      <a:pt x="28526" y="2853"/>
                    </a:lnTo>
                    <a:cubicBezTo>
                      <a:pt x="28526" y="2967"/>
                      <a:pt x="28712" y="3096"/>
                      <a:pt x="28883" y="3096"/>
                    </a:cubicBezTo>
                    <a:cubicBezTo>
                      <a:pt x="29068" y="3096"/>
                      <a:pt x="29240" y="2910"/>
                      <a:pt x="29240" y="2739"/>
                    </a:cubicBezTo>
                    <a:cubicBezTo>
                      <a:pt x="29240" y="2497"/>
                      <a:pt x="29068" y="2326"/>
                      <a:pt x="28883" y="2326"/>
                    </a:cubicBezTo>
                    <a:cubicBezTo>
                      <a:pt x="28712" y="2326"/>
                      <a:pt x="28526" y="2440"/>
                      <a:pt x="28526" y="2611"/>
                    </a:cubicBezTo>
                    <a:lnTo>
                      <a:pt x="13679" y="2611"/>
                    </a:lnTo>
                    <a:lnTo>
                      <a:pt x="1367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28"/>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28"/>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28"/>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5" name="Google Shape;725;p28"/>
            <p:cNvGrpSpPr/>
            <p:nvPr/>
          </p:nvGrpSpPr>
          <p:grpSpPr>
            <a:xfrm rot="5400000" flipH="1">
              <a:off x="794342" y="545915"/>
              <a:ext cx="391933" cy="1980617"/>
              <a:chOff x="1015564" y="2912672"/>
              <a:chExt cx="276730" cy="1398445"/>
            </a:xfrm>
          </p:grpSpPr>
          <p:sp>
            <p:nvSpPr>
              <p:cNvPr id="726" name="Google Shape;726;p28"/>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28"/>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8" name="Google Shape;728;p28"/>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9" name="Google Shape;729;p28"/>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28"/>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31" name="Google Shape;731;p28"/>
            <p:cNvGrpSpPr/>
            <p:nvPr/>
          </p:nvGrpSpPr>
          <p:grpSpPr>
            <a:xfrm rot="5400000">
              <a:off x="722663" y="-419739"/>
              <a:ext cx="432406" cy="1877736"/>
              <a:chOff x="4792514" y="2979701"/>
              <a:chExt cx="305307" cy="1325804"/>
            </a:xfrm>
          </p:grpSpPr>
          <p:sp>
            <p:nvSpPr>
              <p:cNvPr id="732" name="Google Shape;732;p28"/>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28"/>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28"/>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28"/>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28"/>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37" name="Google Shape;737;p28"/>
            <p:cNvGrpSpPr/>
            <p:nvPr/>
          </p:nvGrpSpPr>
          <p:grpSpPr>
            <a:xfrm rot="5400000">
              <a:off x="893185" y="2543561"/>
              <a:ext cx="659052" cy="2445426"/>
              <a:chOff x="4128096" y="2589445"/>
              <a:chExt cx="465334" cy="1726630"/>
            </a:xfrm>
          </p:grpSpPr>
          <p:sp>
            <p:nvSpPr>
              <p:cNvPr id="738" name="Google Shape;738;p28"/>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28"/>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28"/>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28"/>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28"/>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28"/>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28"/>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28"/>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28"/>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28"/>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28"/>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extLst>
      <p:ext uri="{BB962C8B-B14F-4D97-AF65-F5344CB8AC3E}">
        <p14:creationId xmlns:p14="http://schemas.microsoft.com/office/powerpoint/2010/main" val="29836937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749"/>
        <p:cNvGrpSpPr/>
        <p:nvPr/>
      </p:nvGrpSpPr>
      <p:grpSpPr>
        <a:xfrm>
          <a:off x="0" y="0"/>
          <a:ext cx="0" cy="0"/>
          <a:chOff x="0" y="0"/>
          <a:chExt cx="0" cy="0"/>
        </a:xfrm>
      </p:grpSpPr>
      <p:sp>
        <p:nvSpPr>
          <p:cNvPr id="750" name="Google Shape;750;p29"/>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51" name="Google Shape;751;p29"/>
          <p:cNvGrpSpPr/>
          <p:nvPr/>
        </p:nvGrpSpPr>
        <p:grpSpPr>
          <a:xfrm rot="10800000">
            <a:off x="575425" y="5"/>
            <a:ext cx="751088" cy="3090707"/>
            <a:chOff x="426802" y="2674436"/>
            <a:chExt cx="397738" cy="1636680"/>
          </a:xfrm>
        </p:grpSpPr>
        <p:sp>
          <p:nvSpPr>
            <p:cNvPr id="752" name="Google Shape;752;p29"/>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29"/>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29"/>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29"/>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29"/>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29"/>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29"/>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59" name="Google Shape;759;p29"/>
          <p:cNvGrpSpPr/>
          <p:nvPr/>
        </p:nvGrpSpPr>
        <p:grpSpPr>
          <a:xfrm>
            <a:off x="11099321" y="3499550"/>
            <a:ext cx="715371" cy="3371596"/>
            <a:chOff x="8143116" y="2624662"/>
            <a:chExt cx="536528" cy="2528697"/>
          </a:xfrm>
        </p:grpSpPr>
        <p:sp>
          <p:nvSpPr>
            <p:cNvPr id="760" name="Google Shape;760;p29"/>
            <p:cNvSpPr/>
            <p:nvPr/>
          </p:nvSpPr>
          <p:spPr>
            <a:xfrm rot="-5400000">
              <a:off x="7445679" y="3919393"/>
              <a:ext cx="2235397" cy="232533"/>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29"/>
            <p:cNvSpPr/>
            <p:nvPr/>
          </p:nvSpPr>
          <p:spPr>
            <a:xfrm rot="-5400000">
              <a:off x="7411119" y="4023081"/>
              <a:ext cx="1987401" cy="273156"/>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29"/>
            <p:cNvSpPr/>
            <p:nvPr/>
          </p:nvSpPr>
          <p:spPr>
            <a:xfrm rot="-5400000">
              <a:off x="7217368" y="3764970"/>
              <a:ext cx="2528697" cy="248080"/>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29"/>
            <p:cNvSpPr/>
            <p:nvPr/>
          </p:nvSpPr>
          <p:spPr>
            <a:xfrm rot="-5400000">
              <a:off x="7095211" y="3791843"/>
              <a:ext cx="2409421" cy="313611"/>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64" name="Google Shape;764;p29"/>
          <p:cNvSpPr txBox="1">
            <a:spLocks noGrp="1"/>
          </p:cNvSpPr>
          <p:nvPr>
            <p:ph type="title" hasCustomPrompt="1"/>
          </p:nvPr>
        </p:nvSpPr>
        <p:spPr>
          <a:xfrm>
            <a:off x="1767533" y="3429000"/>
            <a:ext cx="1865200" cy="58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765" name="Google Shape;765;p29"/>
          <p:cNvSpPr txBox="1">
            <a:spLocks noGrp="1"/>
          </p:cNvSpPr>
          <p:nvPr>
            <p:ph type="subTitle" idx="1"/>
          </p:nvPr>
        </p:nvSpPr>
        <p:spPr>
          <a:xfrm>
            <a:off x="1251333" y="4838900"/>
            <a:ext cx="2897600" cy="117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766" name="Google Shape;766;p29"/>
          <p:cNvSpPr txBox="1">
            <a:spLocks noGrp="1"/>
          </p:cNvSpPr>
          <p:nvPr>
            <p:ph type="subTitle" idx="2"/>
          </p:nvPr>
        </p:nvSpPr>
        <p:spPr>
          <a:xfrm>
            <a:off x="1251333" y="4278133"/>
            <a:ext cx="2897600" cy="67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667">
                <a:solidFill>
                  <a:schemeClr val="dk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767" name="Google Shape;767;p29"/>
          <p:cNvSpPr txBox="1">
            <a:spLocks noGrp="1"/>
          </p:cNvSpPr>
          <p:nvPr>
            <p:ph type="title" idx="3" hasCustomPrompt="1"/>
          </p:nvPr>
        </p:nvSpPr>
        <p:spPr>
          <a:xfrm>
            <a:off x="5164133" y="3429000"/>
            <a:ext cx="1863600" cy="58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768" name="Google Shape;768;p29"/>
          <p:cNvSpPr txBox="1">
            <a:spLocks noGrp="1"/>
          </p:cNvSpPr>
          <p:nvPr>
            <p:ph type="subTitle" idx="4"/>
          </p:nvPr>
        </p:nvSpPr>
        <p:spPr>
          <a:xfrm>
            <a:off x="4647200" y="4838900"/>
            <a:ext cx="2897600" cy="117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769" name="Google Shape;769;p29"/>
          <p:cNvSpPr txBox="1">
            <a:spLocks noGrp="1"/>
          </p:cNvSpPr>
          <p:nvPr>
            <p:ph type="subTitle" idx="5"/>
          </p:nvPr>
        </p:nvSpPr>
        <p:spPr>
          <a:xfrm>
            <a:off x="4647200" y="4278133"/>
            <a:ext cx="2897600" cy="67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667">
                <a:solidFill>
                  <a:schemeClr val="dk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770" name="Google Shape;770;p29"/>
          <p:cNvSpPr txBox="1">
            <a:spLocks noGrp="1"/>
          </p:cNvSpPr>
          <p:nvPr>
            <p:ph type="title" idx="6" hasCustomPrompt="1"/>
          </p:nvPr>
        </p:nvSpPr>
        <p:spPr>
          <a:xfrm>
            <a:off x="8556900" y="3429000"/>
            <a:ext cx="1863600" cy="58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771" name="Google Shape;771;p29"/>
          <p:cNvSpPr txBox="1">
            <a:spLocks noGrp="1"/>
          </p:cNvSpPr>
          <p:nvPr>
            <p:ph type="subTitle" idx="7"/>
          </p:nvPr>
        </p:nvSpPr>
        <p:spPr>
          <a:xfrm>
            <a:off x="8043067" y="4838900"/>
            <a:ext cx="2897600" cy="117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772" name="Google Shape;772;p29"/>
          <p:cNvSpPr txBox="1">
            <a:spLocks noGrp="1"/>
          </p:cNvSpPr>
          <p:nvPr>
            <p:ph type="subTitle" idx="8"/>
          </p:nvPr>
        </p:nvSpPr>
        <p:spPr>
          <a:xfrm>
            <a:off x="8043067" y="4278133"/>
            <a:ext cx="2897600" cy="67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667">
                <a:solidFill>
                  <a:schemeClr val="dk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773" name="Google Shape;773;p29"/>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6169886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74"/>
        <p:cNvGrpSpPr/>
        <p:nvPr/>
      </p:nvGrpSpPr>
      <p:grpSpPr>
        <a:xfrm>
          <a:off x="0" y="0"/>
          <a:ext cx="0" cy="0"/>
          <a:chOff x="0" y="0"/>
          <a:chExt cx="0" cy="0"/>
        </a:xfrm>
      </p:grpSpPr>
      <p:sp>
        <p:nvSpPr>
          <p:cNvPr id="775" name="Google Shape;775;p30"/>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76" name="Google Shape;776;p30"/>
          <p:cNvSpPr txBox="1">
            <a:spLocks noGrp="1"/>
          </p:cNvSpPr>
          <p:nvPr>
            <p:ph type="title"/>
          </p:nvPr>
        </p:nvSpPr>
        <p:spPr>
          <a:xfrm>
            <a:off x="3130600" y="867867"/>
            <a:ext cx="5930800" cy="129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777" name="Google Shape;777;p30"/>
          <p:cNvSpPr txBox="1">
            <a:spLocks noGrp="1"/>
          </p:cNvSpPr>
          <p:nvPr>
            <p:ph type="subTitle" idx="1"/>
          </p:nvPr>
        </p:nvSpPr>
        <p:spPr>
          <a:xfrm>
            <a:off x="3130533" y="2282483"/>
            <a:ext cx="5930800" cy="146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8" name="Google Shape;778;p30"/>
          <p:cNvSpPr txBox="1"/>
          <p:nvPr/>
        </p:nvSpPr>
        <p:spPr>
          <a:xfrm>
            <a:off x="2798800" y="4815933"/>
            <a:ext cx="6594400" cy="7416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400"/>
              </a:spcBef>
              <a:spcAft>
                <a:spcPts val="0"/>
              </a:spcAft>
              <a:buNone/>
            </a:pPr>
            <a:r>
              <a:rPr lang="en" sz="1600">
                <a:solidFill>
                  <a:schemeClr val="dk1"/>
                </a:solidFill>
                <a:latin typeface="Catamaran"/>
                <a:ea typeface="Catamaran"/>
                <a:cs typeface="Catamaran"/>
                <a:sym typeface="Catamaran"/>
              </a:rPr>
              <a:t>CREDITS: This presentation template was created by </a:t>
            </a:r>
            <a:r>
              <a:rPr lang="en" sz="1600" b="1">
                <a:solidFill>
                  <a:schemeClr val="hlink"/>
                </a:solidFill>
                <a:uFill>
                  <a:noFill/>
                </a:uFill>
                <a:latin typeface="Catamaran"/>
                <a:ea typeface="Catamaran"/>
                <a:cs typeface="Catamaran"/>
                <a:sym typeface="Catamaran"/>
                <a:hlinkClick r:id="rId2"/>
              </a:rPr>
              <a:t>Slidesgo</a:t>
            </a:r>
            <a:r>
              <a:rPr lang="en" sz="1600" b="1">
                <a:solidFill>
                  <a:schemeClr val="dk1"/>
                </a:solidFill>
                <a:latin typeface="Catamaran"/>
                <a:ea typeface="Catamaran"/>
                <a:cs typeface="Catamaran"/>
                <a:sym typeface="Catamaran"/>
              </a:rPr>
              <a:t>,</a:t>
            </a:r>
            <a:r>
              <a:rPr lang="en" sz="1600">
                <a:solidFill>
                  <a:schemeClr val="dk1"/>
                </a:solidFill>
                <a:latin typeface="Catamaran"/>
                <a:ea typeface="Catamaran"/>
                <a:cs typeface="Catamaran"/>
                <a:sym typeface="Catamaran"/>
              </a:rPr>
              <a:t> and includes icons by </a:t>
            </a:r>
            <a:r>
              <a:rPr lang="en" sz="1600" b="1">
                <a:solidFill>
                  <a:schemeClr val="dk1"/>
                </a:solidFill>
                <a:uFill>
                  <a:noFill/>
                </a:uFill>
                <a:latin typeface="Catamaran"/>
                <a:ea typeface="Catamaran"/>
                <a:cs typeface="Catamaran"/>
                <a:sym typeface="Catamaran"/>
                <a:hlinkClick r:id="rId3">
                  <a:extLst>
                    <a:ext uri="{A12FA001-AC4F-418D-AE19-62706E023703}">
                      <ahyp:hlinkClr xmlns:ahyp="http://schemas.microsoft.com/office/drawing/2018/hyperlinkcolor" xmlns="" val="tx"/>
                    </a:ext>
                  </a:extLst>
                </a:hlinkClick>
              </a:rPr>
              <a:t>Flaticon</a:t>
            </a:r>
            <a:r>
              <a:rPr lang="en" sz="1600">
                <a:solidFill>
                  <a:schemeClr val="dk1"/>
                </a:solidFill>
                <a:latin typeface="Catamaran"/>
                <a:ea typeface="Catamaran"/>
                <a:cs typeface="Catamaran"/>
                <a:sym typeface="Catamaran"/>
              </a:rPr>
              <a:t>, and infographics &amp; images by </a:t>
            </a:r>
            <a:r>
              <a:rPr lang="en" sz="1600" b="1">
                <a:solidFill>
                  <a:schemeClr val="dk1"/>
                </a:solidFill>
                <a:uFill>
                  <a:noFill/>
                </a:uFill>
                <a:latin typeface="Catamaran"/>
                <a:ea typeface="Catamaran"/>
                <a:cs typeface="Catamaran"/>
                <a:sym typeface="Catamaran"/>
                <a:hlinkClick r:id="rId4">
                  <a:extLst>
                    <a:ext uri="{A12FA001-AC4F-418D-AE19-62706E023703}">
                      <ahyp:hlinkClr xmlns:ahyp="http://schemas.microsoft.com/office/drawing/2018/hyperlinkcolor" xmlns="" val="tx"/>
                    </a:ext>
                  </a:extLst>
                </a:hlinkClick>
              </a:rPr>
              <a:t>Freepik</a:t>
            </a:r>
            <a:r>
              <a:rPr lang="en" sz="1600" b="1">
                <a:solidFill>
                  <a:schemeClr val="dk1"/>
                </a:solidFill>
                <a:latin typeface="Catamaran"/>
                <a:ea typeface="Catamaran"/>
                <a:cs typeface="Catamaran"/>
                <a:sym typeface="Catamaran"/>
              </a:rPr>
              <a:t> </a:t>
            </a:r>
            <a:endParaRPr sz="1600" b="1">
              <a:solidFill>
                <a:schemeClr val="dk1"/>
              </a:solidFill>
              <a:latin typeface="Catamaran"/>
              <a:ea typeface="Catamaran"/>
              <a:cs typeface="Catamaran"/>
              <a:sym typeface="Catamaran"/>
            </a:endParaRPr>
          </a:p>
        </p:txBody>
      </p:sp>
      <p:pic>
        <p:nvPicPr>
          <p:cNvPr id="779" name="Google Shape;779;p30"/>
          <p:cNvPicPr preferRelativeResize="0"/>
          <p:nvPr/>
        </p:nvPicPr>
        <p:blipFill rotWithShape="1">
          <a:blip r:embed="rId5">
            <a:alphaModFix/>
          </a:blip>
          <a:srcRect l="2950" b="3660"/>
          <a:stretch/>
        </p:blipFill>
        <p:spPr>
          <a:xfrm rot="-5400000" flipH="1">
            <a:off x="9755534" y="1360400"/>
            <a:ext cx="3791733" cy="1070933"/>
          </a:xfrm>
          <a:prstGeom prst="rect">
            <a:avLst/>
          </a:prstGeom>
          <a:noFill/>
          <a:ln>
            <a:noFill/>
          </a:ln>
        </p:spPr>
      </p:pic>
      <p:pic>
        <p:nvPicPr>
          <p:cNvPr id="780" name="Google Shape;780;p30"/>
          <p:cNvPicPr preferRelativeResize="0"/>
          <p:nvPr/>
        </p:nvPicPr>
        <p:blipFill rotWithShape="1">
          <a:blip r:embed="rId6">
            <a:alphaModFix/>
          </a:blip>
          <a:srcRect l="2922" b="5731"/>
          <a:stretch/>
        </p:blipFill>
        <p:spPr>
          <a:xfrm rot="5400000" flipH="1">
            <a:off x="-1363099" y="4400367"/>
            <a:ext cx="3818700" cy="1092500"/>
          </a:xfrm>
          <a:prstGeom prst="rect">
            <a:avLst/>
          </a:prstGeom>
          <a:noFill/>
          <a:ln>
            <a:noFill/>
          </a:ln>
        </p:spPr>
      </p:pic>
    </p:spTree>
    <p:extLst>
      <p:ext uri="{BB962C8B-B14F-4D97-AF65-F5344CB8AC3E}">
        <p14:creationId xmlns:p14="http://schemas.microsoft.com/office/powerpoint/2010/main" val="25439274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81"/>
        <p:cNvGrpSpPr/>
        <p:nvPr/>
      </p:nvGrpSpPr>
      <p:grpSpPr>
        <a:xfrm>
          <a:off x="0" y="0"/>
          <a:ext cx="0" cy="0"/>
          <a:chOff x="0" y="0"/>
          <a:chExt cx="0" cy="0"/>
        </a:xfrm>
      </p:grpSpPr>
      <p:sp>
        <p:nvSpPr>
          <p:cNvPr id="782" name="Google Shape;782;p31"/>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83" name="Google Shape;783;p31"/>
          <p:cNvGrpSpPr/>
          <p:nvPr/>
        </p:nvGrpSpPr>
        <p:grpSpPr>
          <a:xfrm rot="5400000">
            <a:off x="1351471" y="3923899"/>
            <a:ext cx="1193196" cy="3896141"/>
            <a:chOff x="6961407" y="2871131"/>
            <a:chExt cx="439278" cy="1434374"/>
          </a:xfrm>
        </p:grpSpPr>
        <p:sp>
          <p:nvSpPr>
            <p:cNvPr id="784" name="Google Shape;784;p31"/>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31"/>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31"/>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7" name="Google Shape;787;p31"/>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31"/>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31"/>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31"/>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91" name="Google Shape;791;p31"/>
          <p:cNvGrpSpPr/>
          <p:nvPr/>
        </p:nvGrpSpPr>
        <p:grpSpPr>
          <a:xfrm rot="-5400000">
            <a:off x="10609047" y="-1266780"/>
            <a:ext cx="1263971" cy="4689987"/>
            <a:chOff x="4128096" y="2589445"/>
            <a:chExt cx="465334" cy="1726630"/>
          </a:xfrm>
        </p:grpSpPr>
        <p:sp>
          <p:nvSpPr>
            <p:cNvPr id="792" name="Google Shape;792;p31"/>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31"/>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31"/>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31"/>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6" name="Google Shape;796;p31"/>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7" name="Google Shape;797;p31"/>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8" name="Google Shape;798;p31"/>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9" name="Google Shape;799;p31"/>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0" name="Google Shape;800;p31"/>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1" name="Google Shape;801;p31"/>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31"/>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8445829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803"/>
        <p:cNvGrpSpPr/>
        <p:nvPr/>
      </p:nvGrpSpPr>
      <p:grpSpPr>
        <a:xfrm>
          <a:off x="0" y="0"/>
          <a:ext cx="0" cy="0"/>
          <a:chOff x="0" y="0"/>
          <a:chExt cx="0" cy="0"/>
        </a:xfrm>
      </p:grpSpPr>
      <p:sp>
        <p:nvSpPr>
          <p:cNvPr id="804" name="Google Shape;804;p32"/>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05" name="Google Shape;805;p32"/>
          <p:cNvGrpSpPr/>
          <p:nvPr/>
        </p:nvGrpSpPr>
        <p:grpSpPr>
          <a:xfrm rot="10800000">
            <a:off x="536330" y="-1566192"/>
            <a:ext cx="829295" cy="3601237"/>
            <a:chOff x="4792514" y="2979701"/>
            <a:chExt cx="305307" cy="1325804"/>
          </a:xfrm>
        </p:grpSpPr>
        <p:sp>
          <p:nvSpPr>
            <p:cNvPr id="806" name="Google Shape;806;p32"/>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32"/>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32"/>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32"/>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32"/>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11" name="Google Shape;811;p32"/>
          <p:cNvGrpSpPr/>
          <p:nvPr/>
        </p:nvGrpSpPr>
        <p:grpSpPr>
          <a:xfrm>
            <a:off x="9941607" y="4367010"/>
            <a:ext cx="1299411" cy="4219756"/>
            <a:chOff x="6278982" y="2751992"/>
            <a:chExt cx="478381" cy="1553513"/>
          </a:xfrm>
        </p:grpSpPr>
        <p:sp>
          <p:nvSpPr>
            <p:cNvPr id="812" name="Google Shape;812;p32"/>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32"/>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32"/>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32"/>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6" name="Google Shape;816;p32"/>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7" name="Google Shape;817;p32"/>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8" name="Google Shape;818;p32"/>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9" name="Google Shape;819;p32"/>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0" name="Google Shape;820;p32"/>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2779761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413D-9A48-09B2-EF30-E454976D67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64E225-F6FE-6428-5F3C-6CCE1374C1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0059CE-C069-DE9C-412D-8E74C03FC2F9}"/>
              </a:ext>
            </a:extLst>
          </p:cNvPr>
          <p:cNvSpPr>
            <a:spLocks noGrp="1"/>
          </p:cNvSpPr>
          <p:nvPr>
            <p:ph type="dt" sz="half" idx="10"/>
          </p:nvPr>
        </p:nvSpPr>
        <p:spPr/>
        <p:txBody>
          <a:bodyPr/>
          <a:lstStyle/>
          <a:p>
            <a:fld id="{1BC1D76E-57AA-47FF-908B-FCE25ACCE949}" type="datetimeFigureOut">
              <a:rPr lang="en-IN" smtClean="0"/>
              <a:t>12-02-2025</a:t>
            </a:fld>
            <a:endParaRPr lang="en-IN"/>
          </a:p>
        </p:txBody>
      </p:sp>
      <p:sp>
        <p:nvSpPr>
          <p:cNvPr id="5" name="Footer Placeholder 4">
            <a:extLst>
              <a:ext uri="{FF2B5EF4-FFF2-40B4-BE49-F238E27FC236}">
                <a16:creationId xmlns:a16="http://schemas.microsoft.com/office/drawing/2014/main" id="{0DF861CF-5572-484C-F7FC-C678241982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4B4A6D-5D79-72F6-FA5D-9099BF321E9E}"/>
              </a:ext>
            </a:extLst>
          </p:cNvPr>
          <p:cNvSpPr>
            <a:spLocks noGrp="1"/>
          </p:cNvSpPr>
          <p:nvPr>
            <p:ph type="sldNum" sz="quarter" idx="12"/>
          </p:nvPr>
        </p:nvSpPr>
        <p:spPr/>
        <p:txBody>
          <a:bodyPr/>
          <a:lstStyle/>
          <a:p>
            <a:fld id="{5CA70F8B-2575-4214-A81A-02B7707D8FBC}" type="slidenum">
              <a:rPr lang="en-IN" smtClean="0"/>
              <a:t>‹#›</a:t>
            </a:fld>
            <a:endParaRPr lang="en-IN"/>
          </a:p>
        </p:txBody>
      </p:sp>
    </p:spTree>
    <p:extLst>
      <p:ext uri="{BB962C8B-B14F-4D97-AF65-F5344CB8AC3E}">
        <p14:creationId xmlns:p14="http://schemas.microsoft.com/office/powerpoint/2010/main" val="31250237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824"/>
        <p:cNvGrpSpPr/>
        <p:nvPr/>
      </p:nvGrpSpPr>
      <p:grpSpPr>
        <a:xfrm>
          <a:off x="0" y="0"/>
          <a:ext cx="0" cy="0"/>
          <a:chOff x="0" y="0"/>
          <a:chExt cx="0" cy="0"/>
        </a:xfrm>
      </p:grpSpPr>
    </p:spTree>
    <p:extLst>
      <p:ext uri="{BB962C8B-B14F-4D97-AF65-F5344CB8AC3E}">
        <p14:creationId xmlns:p14="http://schemas.microsoft.com/office/powerpoint/2010/main" val="31649021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825"/>
        <p:cNvGrpSpPr/>
        <p:nvPr/>
      </p:nvGrpSpPr>
      <p:grpSpPr>
        <a:xfrm>
          <a:off x="0" y="0"/>
          <a:ext cx="0" cy="0"/>
          <a:chOff x="0" y="0"/>
          <a:chExt cx="0" cy="0"/>
        </a:xfrm>
      </p:grpSpPr>
      <p:sp>
        <p:nvSpPr>
          <p:cNvPr id="826" name="Google Shape;826;p35"/>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981695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16"/>
        <p:cNvGrpSpPr/>
        <p:nvPr/>
      </p:nvGrpSpPr>
      <p:grpSpPr>
        <a:xfrm>
          <a:off x="0" y="0"/>
          <a:ext cx="0" cy="0"/>
          <a:chOff x="0" y="0"/>
          <a:chExt cx="0" cy="0"/>
        </a:xfrm>
      </p:grpSpPr>
      <p:sp>
        <p:nvSpPr>
          <p:cNvPr id="217" name="Google Shape;217;p8"/>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8" name="Google Shape;218;p8"/>
          <p:cNvSpPr txBox="1">
            <a:spLocks noGrp="1"/>
          </p:cNvSpPr>
          <p:nvPr>
            <p:ph type="title"/>
          </p:nvPr>
        </p:nvSpPr>
        <p:spPr>
          <a:xfrm>
            <a:off x="2031467" y="2334167"/>
            <a:ext cx="8129200" cy="1686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003711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19"/>
        <p:cNvGrpSpPr/>
        <p:nvPr/>
      </p:nvGrpSpPr>
      <p:grpSpPr>
        <a:xfrm>
          <a:off x="0" y="0"/>
          <a:ext cx="0" cy="0"/>
          <a:chOff x="0" y="0"/>
          <a:chExt cx="0" cy="0"/>
        </a:xfrm>
      </p:grpSpPr>
      <p:sp>
        <p:nvSpPr>
          <p:cNvPr id="220" name="Google Shape;220;p9"/>
          <p:cNvSpPr/>
          <p:nvPr/>
        </p:nvSpPr>
        <p:spPr>
          <a:xfrm>
            <a:off x="292633" y="241467"/>
            <a:ext cx="11606800" cy="6374800"/>
          </a:xfrm>
          <a:prstGeom prst="roundRect">
            <a:avLst>
              <a:gd name="adj" fmla="val 5732"/>
            </a:avLst>
          </a:prstGeom>
          <a:gradFill>
            <a:gsLst>
              <a:gs pos="0">
                <a:schemeClr val="lt2"/>
              </a:gs>
              <a:gs pos="100000">
                <a:schemeClr val="dk2"/>
              </a:gs>
            </a:gsLst>
            <a:lin ang="8100019"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1" name="Google Shape;221;p9"/>
          <p:cNvGrpSpPr/>
          <p:nvPr/>
        </p:nvGrpSpPr>
        <p:grpSpPr>
          <a:xfrm>
            <a:off x="344110" y="3076349"/>
            <a:ext cx="798997" cy="3781665"/>
            <a:chOff x="6333570" y="2751992"/>
            <a:chExt cx="328229" cy="1553513"/>
          </a:xfrm>
        </p:grpSpPr>
        <p:sp>
          <p:nvSpPr>
            <p:cNvPr id="222" name="Google Shape;222;p9"/>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9"/>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9"/>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9"/>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9"/>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7" name="Google Shape;227;p9"/>
          <p:cNvGrpSpPr/>
          <p:nvPr/>
        </p:nvGrpSpPr>
        <p:grpSpPr>
          <a:xfrm rot="10800000">
            <a:off x="11071686" y="-1"/>
            <a:ext cx="956132" cy="3346692"/>
            <a:chOff x="7780935" y="2930680"/>
            <a:chExt cx="392780" cy="1374825"/>
          </a:xfrm>
        </p:grpSpPr>
        <p:sp>
          <p:nvSpPr>
            <p:cNvPr id="228" name="Google Shape;228;p9"/>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9"/>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9"/>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9"/>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9"/>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9"/>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4" name="Google Shape;234;p9"/>
          <p:cNvSpPr txBox="1">
            <a:spLocks noGrp="1"/>
          </p:cNvSpPr>
          <p:nvPr>
            <p:ph type="title"/>
          </p:nvPr>
        </p:nvSpPr>
        <p:spPr>
          <a:xfrm>
            <a:off x="1699400" y="1455033"/>
            <a:ext cx="4276400" cy="2119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35" name="Google Shape;235;p9"/>
          <p:cNvSpPr txBox="1">
            <a:spLocks noGrp="1"/>
          </p:cNvSpPr>
          <p:nvPr>
            <p:ph type="subTitle" idx="1"/>
          </p:nvPr>
        </p:nvSpPr>
        <p:spPr>
          <a:xfrm>
            <a:off x="1699400" y="3574133"/>
            <a:ext cx="4276400" cy="193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r>
              <a:rPr lang="en-US"/>
              <a:t>Click to edit Master subtitle style</a:t>
            </a:r>
            <a:endParaRPr/>
          </a:p>
        </p:txBody>
      </p:sp>
      <p:sp>
        <p:nvSpPr>
          <p:cNvPr id="236" name="Google Shape;236;p9"/>
          <p:cNvSpPr>
            <a:spLocks noGrp="1"/>
          </p:cNvSpPr>
          <p:nvPr>
            <p:ph type="pic" idx="2"/>
          </p:nvPr>
        </p:nvSpPr>
        <p:spPr>
          <a:xfrm>
            <a:off x="6860033" y="802600"/>
            <a:ext cx="4033600" cy="5252800"/>
          </a:xfrm>
          <a:prstGeom prst="rect">
            <a:avLst/>
          </a:prstGeom>
          <a:noFill/>
          <a:ln>
            <a:noFill/>
          </a:ln>
        </p:spPr>
      </p:sp>
    </p:spTree>
    <p:extLst>
      <p:ext uri="{BB962C8B-B14F-4D97-AF65-F5344CB8AC3E}">
        <p14:creationId xmlns:p14="http://schemas.microsoft.com/office/powerpoint/2010/main" val="424599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7"/>
        <p:cNvGrpSpPr/>
        <p:nvPr/>
      </p:nvGrpSpPr>
      <p:grpSpPr>
        <a:xfrm>
          <a:off x="0" y="0"/>
          <a:ext cx="0" cy="0"/>
          <a:chOff x="0" y="0"/>
          <a:chExt cx="0" cy="0"/>
        </a:xfrm>
      </p:grpSpPr>
      <p:sp>
        <p:nvSpPr>
          <p:cNvPr id="238" name="Google Shape;238;p10"/>
          <p:cNvSpPr>
            <a:spLocks noGrp="1"/>
          </p:cNvSpPr>
          <p:nvPr>
            <p:ph type="pic" idx="2"/>
          </p:nvPr>
        </p:nvSpPr>
        <p:spPr>
          <a:xfrm>
            <a:off x="0" y="0"/>
            <a:ext cx="12192000" cy="6858000"/>
          </a:xfrm>
          <a:prstGeom prst="rect">
            <a:avLst/>
          </a:prstGeom>
          <a:noFill/>
          <a:ln>
            <a:noFill/>
          </a:ln>
        </p:spPr>
      </p:sp>
      <p:sp>
        <p:nvSpPr>
          <p:cNvPr id="239" name="Google Shape;239;p10"/>
          <p:cNvSpPr txBox="1">
            <a:spLocks noGrp="1"/>
          </p:cNvSpPr>
          <p:nvPr>
            <p:ph type="title"/>
          </p:nvPr>
        </p:nvSpPr>
        <p:spPr>
          <a:xfrm>
            <a:off x="960000" y="5149400"/>
            <a:ext cx="10272000" cy="763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46971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8.xml"/><Relationship Id="rId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950967" y="1536633"/>
            <a:ext cx="10242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297511713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821"/>
        <p:cNvGrpSpPr/>
        <p:nvPr/>
      </p:nvGrpSpPr>
      <p:grpSpPr>
        <a:xfrm>
          <a:off x="0" y="0"/>
          <a:ext cx="0" cy="0"/>
          <a:chOff x="0" y="0"/>
          <a:chExt cx="0" cy="0"/>
        </a:xfrm>
      </p:grpSpPr>
      <p:sp>
        <p:nvSpPr>
          <p:cNvPr id="822" name="Google Shape;822;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3" name="Google Shape;823;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0662425"/>
      </p:ext>
    </p:extLst>
  </p:cSld>
  <p:clrMap bg1="lt1" tx1="dk1" bg2="dk2" tx2="lt2" accent1="accent1" accent2="accent2" accent3="accent3" accent4="accent4" accent5="accent5" accent6="accent6" hlink="hlink" folHlink="folHlink"/>
  <p:sldLayoutIdLst>
    <p:sldLayoutId id="2147483694" r:id="rId1"/>
    <p:sldLayoutId id="2147483695"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950967" y="1536633"/>
            <a:ext cx="10242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2906501812"/>
      </p:ext>
    </p:extLst>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821"/>
        <p:cNvGrpSpPr/>
        <p:nvPr/>
      </p:nvGrpSpPr>
      <p:grpSpPr>
        <a:xfrm>
          <a:off x="0" y="0"/>
          <a:ext cx="0" cy="0"/>
          <a:chOff x="0" y="0"/>
          <a:chExt cx="0" cy="0"/>
        </a:xfrm>
      </p:grpSpPr>
      <p:sp>
        <p:nvSpPr>
          <p:cNvPr id="822" name="Google Shape;822;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3" name="Google Shape;823;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799523086"/>
      </p:ext>
    </p:extLst>
  </p:cSld>
  <p:clrMap bg1="lt1" tx1="dk1" bg2="dk2" tx2="lt2" accent1="accent1" accent2="accent2" accent3="accent3" accent4="accent4" accent5="accent5" accent6="accent6" hlink="hlink" folHlink="folHlink"/>
  <p:sldLayoutIdLst>
    <p:sldLayoutId id="2147483753" r:id="rId1"/>
    <p:sldLayoutId id="2147483754"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0115-E1A9-E430-0437-C5267D7972B9}"/>
              </a:ext>
            </a:extLst>
          </p:cNvPr>
          <p:cNvSpPr>
            <a:spLocks noGrp="1"/>
          </p:cNvSpPr>
          <p:nvPr>
            <p:ph type="ctrTitle"/>
          </p:nvPr>
        </p:nvSpPr>
        <p:spPr>
          <a:xfrm>
            <a:off x="917122" y="1137603"/>
            <a:ext cx="9144000" cy="1089614"/>
          </a:xfrm>
        </p:spPr>
        <p:txBody>
          <a:bodyPr/>
          <a:lstStyle/>
          <a:p>
            <a:pPr algn="l"/>
            <a:r>
              <a:rPr lang="en-US" b="1" dirty="0"/>
              <a:t>STUDENT FEEDBACK SYSTEM</a:t>
            </a:r>
            <a:endParaRPr lang="en-IN" b="1" dirty="0"/>
          </a:p>
        </p:txBody>
      </p:sp>
      <p:sp>
        <p:nvSpPr>
          <p:cNvPr id="3" name="Subtitle 2">
            <a:extLst>
              <a:ext uri="{FF2B5EF4-FFF2-40B4-BE49-F238E27FC236}">
                <a16:creationId xmlns:a16="http://schemas.microsoft.com/office/drawing/2014/main" id="{26AE7769-5F2C-5E3D-1005-7803641FABBA}"/>
              </a:ext>
            </a:extLst>
          </p:cNvPr>
          <p:cNvSpPr>
            <a:spLocks noGrp="1"/>
          </p:cNvSpPr>
          <p:nvPr>
            <p:ph type="subTitle" idx="1"/>
          </p:nvPr>
        </p:nvSpPr>
        <p:spPr>
          <a:xfrm>
            <a:off x="1047750" y="3354977"/>
            <a:ext cx="7454537" cy="1217023"/>
          </a:xfrm>
        </p:spPr>
        <p:txBody>
          <a:bodyPr/>
          <a:lstStyle/>
          <a:p>
            <a:r>
              <a:rPr lang="en-US" dirty="0"/>
              <a:t>Name:</a:t>
            </a:r>
            <a:r>
              <a:rPr lang="en-IN" sz="1800" b="1" dirty="0">
                <a:effectLst/>
                <a:latin typeface="Calibri Light" panose="020F0302020204030204" pitchFamily="34" charset="0"/>
                <a:ea typeface="Calibri" panose="020F0502020204030204" pitchFamily="34" charset="0"/>
              </a:rPr>
              <a:t> </a:t>
            </a:r>
            <a:r>
              <a:rPr lang="en-IN" sz="1800" b="1">
                <a:effectLst/>
                <a:latin typeface="Calibri Light" panose="020F0302020204030204" pitchFamily="34" charset="0"/>
                <a:ea typeface="Calibri" panose="020F0502020204030204" pitchFamily="34" charset="0"/>
              </a:rPr>
              <a:t>Abhijit </a:t>
            </a:r>
            <a:r>
              <a:rPr lang="en-IN" sz="1800" b="1" smtClean="0">
                <a:effectLst/>
                <a:latin typeface="Calibri Light" panose="020F0302020204030204" pitchFamily="34" charset="0"/>
                <a:ea typeface="Calibri" panose="020F0502020204030204" pitchFamily="34" charset="0"/>
              </a:rPr>
              <a:t>Das</a:t>
            </a:r>
            <a:endParaRPr lang="en-US" dirty="0"/>
          </a:p>
          <a:p>
            <a:r>
              <a:rPr lang="en-US" dirty="0"/>
              <a:t>Roll Number:</a:t>
            </a:r>
            <a:r>
              <a:rPr lang="en-IN" sz="1800" b="1" dirty="0">
                <a:effectLst/>
                <a:latin typeface="Calibri Light" panose="020F0302020204030204" pitchFamily="34" charset="0"/>
                <a:ea typeface="Calibri" panose="020F0502020204030204" pitchFamily="34" charset="0"/>
              </a:rPr>
              <a:t> </a:t>
            </a:r>
            <a:r>
              <a:rPr lang="en-IN" sz="1800" b="1" dirty="0" smtClean="0">
                <a:effectLst/>
                <a:latin typeface="Calibri Light" panose="020F0302020204030204" pitchFamily="34" charset="0"/>
                <a:ea typeface="Calibri" panose="020F0502020204030204" pitchFamily="34" charset="0"/>
              </a:rPr>
              <a:t>18771021027</a:t>
            </a:r>
            <a:endParaRPr lang="en-US" dirty="0"/>
          </a:p>
        </p:txBody>
      </p:sp>
    </p:spTree>
    <p:extLst>
      <p:ext uri="{BB962C8B-B14F-4D97-AF65-F5344CB8AC3E}">
        <p14:creationId xmlns:p14="http://schemas.microsoft.com/office/powerpoint/2010/main" val="3048533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23EE-4D9F-8B24-1D87-2159DF87D71E}"/>
              </a:ext>
            </a:extLst>
          </p:cNvPr>
          <p:cNvSpPr>
            <a:spLocks noGrp="1"/>
          </p:cNvSpPr>
          <p:nvPr>
            <p:ph type="title"/>
          </p:nvPr>
        </p:nvSpPr>
        <p:spPr>
          <a:xfrm>
            <a:off x="1232402" y="365125"/>
            <a:ext cx="9727195" cy="1325563"/>
          </a:xfrm>
        </p:spPr>
        <p:txBody>
          <a:bodyPr/>
          <a:lstStyle/>
          <a:p>
            <a:pPr algn="ctr"/>
            <a:r>
              <a:rPr lang="en-US" sz="3600" b="1" u="sng" dirty="0">
                <a:latin typeface="Bell MT" panose="02020503060305020303" pitchFamily="18" charset="0"/>
              </a:rPr>
              <a:t>HOME PAGE</a:t>
            </a:r>
            <a:endParaRPr lang="en-IN" sz="3600" b="1" u="sng" dirty="0">
              <a:latin typeface="Bell MT" panose="020205030603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4881" y="1417319"/>
            <a:ext cx="8977426" cy="4656909"/>
          </a:xfrm>
        </p:spPr>
      </p:pic>
    </p:spTree>
    <p:extLst>
      <p:ext uri="{BB962C8B-B14F-4D97-AF65-F5344CB8AC3E}">
        <p14:creationId xmlns:p14="http://schemas.microsoft.com/office/powerpoint/2010/main" val="328114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CFCF2-415D-0526-98AC-E03C3921BE80}"/>
              </a:ext>
            </a:extLst>
          </p:cNvPr>
          <p:cNvSpPr>
            <a:spLocks noGrp="1"/>
          </p:cNvSpPr>
          <p:nvPr>
            <p:ph type="title"/>
          </p:nvPr>
        </p:nvSpPr>
        <p:spPr>
          <a:xfrm>
            <a:off x="1122630" y="365125"/>
            <a:ext cx="9958813" cy="1325563"/>
          </a:xfrm>
        </p:spPr>
        <p:txBody>
          <a:bodyPr/>
          <a:lstStyle/>
          <a:p>
            <a:pPr algn="ctr"/>
            <a:r>
              <a:rPr lang="en-US" b="1" u="sng" dirty="0">
                <a:latin typeface="Bell MT" panose="02020503060305020303" pitchFamily="18" charset="0"/>
              </a:rPr>
              <a:t>WELCOME ADMIN PAGE</a:t>
            </a:r>
            <a:endParaRPr lang="en-IN" b="1" u="sng" dirty="0">
              <a:latin typeface="Bell MT" panose="020205030603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051" y="1399662"/>
            <a:ext cx="8876212" cy="4498217"/>
          </a:xfrm>
        </p:spPr>
      </p:pic>
    </p:spTree>
    <p:extLst>
      <p:ext uri="{BB962C8B-B14F-4D97-AF65-F5344CB8AC3E}">
        <p14:creationId xmlns:p14="http://schemas.microsoft.com/office/powerpoint/2010/main" val="36547561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08F9-08E8-7AEB-6A51-7B7C6514D937}"/>
              </a:ext>
            </a:extLst>
          </p:cNvPr>
          <p:cNvSpPr>
            <a:spLocks noGrp="1"/>
          </p:cNvSpPr>
          <p:nvPr>
            <p:ph type="title"/>
          </p:nvPr>
        </p:nvSpPr>
        <p:spPr/>
        <p:txBody>
          <a:bodyPr/>
          <a:lstStyle/>
          <a:p>
            <a:pPr algn="ctr"/>
            <a:r>
              <a:rPr lang="en-US" sz="3600" b="1" u="sng" dirty="0">
                <a:latin typeface="Bell MT" panose="02020503060305020303" pitchFamily="18" charset="0"/>
              </a:rPr>
              <a:t>ADD FACULTY SECTION </a:t>
            </a:r>
            <a:endParaRPr lang="en-IN" sz="3600" b="1" u="sng" dirty="0">
              <a:latin typeface="Bell MT" panose="020205030603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8990" y="1593669"/>
            <a:ext cx="9220719" cy="4685939"/>
          </a:xfrm>
        </p:spPr>
      </p:pic>
    </p:spTree>
    <p:extLst>
      <p:ext uri="{BB962C8B-B14F-4D97-AF65-F5344CB8AC3E}">
        <p14:creationId xmlns:p14="http://schemas.microsoft.com/office/powerpoint/2010/main" val="3907177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7C3C-07B9-8BB1-9466-C074AD6A2FFD}"/>
              </a:ext>
            </a:extLst>
          </p:cNvPr>
          <p:cNvSpPr>
            <a:spLocks noGrp="1"/>
          </p:cNvSpPr>
          <p:nvPr>
            <p:ph type="title"/>
          </p:nvPr>
        </p:nvSpPr>
        <p:spPr>
          <a:xfrm>
            <a:off x="838200" y="365125"/>
            <a:ext cx="10515600" cy="1121769"/>
          </a:xfrm>
        </p:spPr>
        <p:txBody>
          <a:bodyPr/>
          <a:lstStyle/>
          <a:p>
            <a:pPr algn="ctr"/>
            <a:r>
              <a:rPr lang="en-US" sz="3600" b="1" u="sng" dirty="0">
                <a:latin typeface="Bell MT" panose="02020503060305020303" pitchFamily="18" charset="0"/>
              </a:rPr>
              <a:t>FACULTY DETAILS</a:t>
            </a:r>
            <a:endParaRPr lang="en-IN" sz="3600" b="1" u="sng" dirty="0">
              <a:latin typeface="Bell MT" panose="020205030603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8148" y="1319348"/>
            <a:ext cx="9335943" cy="4758827"/>
          </a:xfrm>
        </p:spPr>
      </p:pic>
    </p:spTree>
    <p:extLst>
      <p:ext uri="{BB962C8B-B14F-4D97-AF65-F5344CB8AC3E}">
        <p14:creationId xmlns:p14="http://schemas.microsoft.com/office/powerpoint/2010/main" val="3785095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CB35A-BD07-2D1C-D883-D573AE158A0E}"/>
              </a:ext>
            </a:extLst>
          </p:cNvPr>
          <p:cNvSpPr>
            <a:spLocks noGrp="1"/>
          </p:cNvSpPr>
          <p:nvPr>
            <p:ph type="title"/>
          </p:nvPr>
        </p:nvSpPr>
        <p:spPr>
          <a:xfrm>
            <a:off x="838200" y="365126"/>
            <a:ext cx="10515600" cy="1066110"/>
          </a:xfrm>
        </p:spPr>
        <p:txBody>
          <a:bodyPr/>
          <a:lstStyle/>
          <a:p>
            <a:pPr algn="ctr"/>
            <a:r>
              <a:rPr lang="en-US" sz="3600" b="1" u="sng" dirty="0">
                <a:latin typeface="Bell MT" panose="02020503060305020303" pitchFamily="18" charset="0"/>
              </a:rPr>
              <a:t>UPDATE FACULTY DETAILS</a:t>
            </a:r>
            <a:endParaRPr lang="en-IN" sz="3600" b="1" u="sng" dirty="0">
              <a:latin typeface="Bell MT" panose="020205030603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234" y="1299754"/>
            <a:ext cx="9603036" cy="4791484"/>
          </a:xfrm>
        </p:spPr>
      </p:pic>
    </p:spTree>
    <p:extLst>
      <p:ext uri="{BB962C8B-B14F-4D97-AF65-F5344CB8AC3E}">
        <p14:creationId xmlns:p14="http://schemas.microsoft.com/office/powerpoint/2010/main" val="552865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CD9E-C23D-F4A5-FBA4-041B6B552919}"/>
              </a:ext>
            </a:extLst>
          </p:cNvPr>
          <p:cNvSpPr>
            <a:spLocks noGrp="1"/>
          </p:cNvSpPr>
          <p:nvPr>
            <p:ph type="title"/>
          </p:nvPr>
        </p:nvSpPr>
        <p:spPr>
          <a:xfrm>
            <a:off x="1442498" y="365125"/>
            <a:ext cx="9625717" cy="891181"/>
          </a:xfrm>
        </p:spPr>
        <p:txBody>
          <a:bodyPr/>
          <a:lstStyle/>
          <a:p>
            <a:r>
              <a:rPr lang="en-US" sz="3600" b="1" u="sng" dirty="0">
                <a:latin typeface="Bell MT" panose="02020503060305020303" pitchFamily="18" charset="0"/>
              </a:rPr>
              <a:t>STUDENT FEEDBACK SECTION 1</a:t>
            </a:r>
            <a:endParaRPr lang="en-IN" sz="3600" b="1" u="sng" dirty="0">
              <a:latin typeface="Bell MT" panose="020205030603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2229" y="1431017"/>
            <a:ext cx="8621485" cy="4310743"/>
          </a:xfrm>
        </p:spPr>
      </p:pic>
    </p:spTree>
    <p:extLst>
      <p:ext uri="{BB962C8B-B14F-4D97-AF65-F5344CB8AC3E}">
        <p14:creationId xmlns:p14="http://schemas.microsoft.com/office/powerpoint/2010/main" val="2586632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B33-3D1E-92ED-83EE-71971B9B9A80}"/>
              </a:ext>
            </a:extLst>
          </p:cNvPr>
          <p:cNvSpPr>
            <a:spLocks noGrp="1"/>
          </p:cNvSpPr>
          <p:nvPr>
            <p:ph type="title"/>
          </p:nvPr>
        </p:nvSpPr>
        <p:spPr>
          <a:xfrm>
            <a:off x="1203960" y="365126"/>
            <a:ext cx="9919915" cy="899132"/>
          </a:xfrm>
        </p:spPr>
        <p:txBody>
          <a:bodyPr/>
          <a:lstStyle/>
          <a:p>
            <a:r>
              <a:rPr lang="en-US" sz="3600" b="1" u="sng" dirty="0">
                <a:latin typeface="Bell MT" panose="02020503060305020303" pitchFamily="18" charset="0"/>
              </a:rPr>
              <a:t>STUDENT FEEDBACK SECTION 2</a:t>
            </a:r>
            <a:endParaRPr lang="en-IN" sz="3600" b="1" u="sng" dirty="0">
              <a:latin typeface="Bell MT" panose="020205030603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520" y="1503494"/>
            <a:ext cx="8509593" cy="4204975"/>
          </a:xfrm>
        </p:spPr>
      </p:pic>
    </p:spTree>
    <p:extLst>
      <p:ext uri="{BB962C8B-B14F-4D97-AF65-F5344CB8AC3E}">
        <p14:creationId xmlns:p14="http://schemas.microsoft.com/office/powerpoint/2010/main" val="834053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307E-3ADC-4179-0EE6-F4EEE6A3CACB}"/>
              </a:ext>
            </a:extLst>
          </p:cNvPr>
          <p:cNvSpPr>
            <a:spLocks noGrp="1"/>
          </p:cNvSpPr>
          <p:nvPr>
            <p:ph type="title"/>
          </p:nvPr>
        </p:nvSpPr>
        <p:spPr>
          <a:xfrm>
            <a:off x="1097280" y="365126"/>
            <a:ext cx="10256520" cy="835521"/>
          </a:xfrm>
        </p:spPr>
        <p:txBody>
          <a:bodyPr/>
          <a:lstStyle/>
          <a:p>
            <a:r>
              <a:rPr lang="en-US" sz="3600" b="1" u="sng" dirty="0">
                <a:latin typeface="Bell MT" panose="02020503060305020303" pitchFamily="18" charset="0"/>
              </a:rPr>
              <a:t>STUDENT FEEDBACK SECTION 3</a:t>
            </a:r>
            <a:endParaRPr lang="en-IN" sz="3600" b="1" u="sng" dirty="0">
              <a:latin typeface="Bell MT" panose="020205030603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2228" y="1379623"/>
            <a:ext cx="9052560" cy="4632283"/>
          </a:xfrm>
        </p:spPr>
      </p:pic>
    </p:spTree>
    <p:extLst>
      <p:ext uri="{BB962C8B-B14F-4D97-AF65-F5344CB8AC3E}">
        <p14:creationId xmlns:p14="http://schemas.microsoft.com/office/powerpoint/2010/main" val="4089606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8817-67F6-E604-C404-69CAF3527B32}"/>
              </a:ext>
            </a:extLst>
          </p:cNvPr>
          <p:cNvSpPr>
            <a:spLocks noGrp="1"/>
          </p:cNvSpPr>
          <p:nvPr>
            <p:ph type="title"/>
          </p:nvPr>
        </p:nvSpPr>
        <p:spPr>
          <a:xfrm>
            <a:off x="1355034" y="365126"/>
            <a:ext cx="9713182" cy="763960"/>
          </a:xfrm>
        </p:spPr>
        <p:txBody>
          <a:bodyPr/>
          <a:lstStyle/>
          <a:p>
            <a:r>
              <a:rPr lang="en-US" sz="3600" b="1" u="sng" dirty="0">
                <a:latin typeface="Bell MT" panose="02020503060305020303" pitchFamily="18" charset="0"/>
              </a:rPr>
              <a:t>STUDENT FEEDBACK SECTION 4</a:t>
            </a:r>
            <a:endParaRPr lang="en-IN" sz="3600" b="1" u="sng" dirty="0">
              <a:latin typeface="Bell MT" panose="020205030603050203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7913" y="1372538"/>
            <a:ext cx="9238943" cy="4781748"/>
          </a:xfrm>
        </p:spPr>
      </p:pic>
    </p:spTree>
    <p:extLst>
      <p:ext uri="{BB962C8B-B14F-4D97-AF65-F5344CB8AC3E}">
        <p14:creationId xmlns:p14="http://schemas.microsoft.com/office/powerpoint/2010/main" val="901105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3805-9F5A-4256-3901-72DB27938588}"/>
              </a:ext>
            </a:extLst>
          </p:cNvPr>
          <p:cNvSpPr>
            <a:spLocks noGrp="1"/>
          </p:cNvSpPr>
          <p:nvPr>
            <p:ph type="title"/>
          </p:nvPr>
        </p:nvSpPr>
        <p:spPr>
          <a:xfrm>
            <a:off x="1219199" y="365126"/>
            <a:ext cx="9896724" cy="835522"/>
          </a:xfrm>
        </p:spPr>
        <p:txBody>
          <a:bodyPr/>
          <a:lstStyle/>
          <a:p>
            <a:pPr algn="ctr"/>
            <a:r>
              <a:rPr lang="en-US" sz="3600" b="1" u="sng" dirty="0">
                <a:latin typeface="Bell MT" panose="02020503060305020303" pitchFamily="18" charset="0"/>
              </a:rPr>
              <a:t>SHOW STUDENT’S FEEDBACK</a:t>
            </a:r>
            <a:endParaRPr lang="en-IN" sz="3600" b="1" u="sng" dirty="0">
              <a:latin typeface="Bell MT" panose="02020503060305020303" pitchFamily="18" charset="0"/>
            </a:endParaRPr>
          </a:p>
        </p:txBody>
      </p:sp>
      <p:pic>
        <p:nvPicPr>
          <p:cNvPr id="9" name="Content Placeholder 8">
            <a:extLst>
              <a:ext uri="{FF2B5EF4-FFF2-40B4-BE49-F238E27FC236}">
                <a16:creationId xmlns:a16="http://schemas.microsoft.com/office/drawing/2014/main" id="{24872ECF-48B5-7DB0-AB9A-781913099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775" y="1076973"/>
            <a:ext cx="10624459" cy="5519966"/>
          </a:xfrm>
        </p:spPr>
      </p:pic>
    </p:spTree>
    <p:extLst>
      <p:ext uri="{BB962C8B-B14F-4D97-AF65-F5344CB8AC3E}">
        <p14:creationId xmlns:p14="http://schemas.microsoft.com/office/powerpoint/2010/main" val="1033328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36C3-0185-AF1B-7863-0A7A1591674F}"/>
              </a:ext>
            </a:extLst>
          </p:cNvPr>
          <p:cNvSpPr>
            <a:spLocks noGrp="1"/>
          </p:cNvSpPr>
          <p:nvPr>
            <p:ph type="title"/>
          </p:nvPr>
        </p:nvSpPr>
        <p:spPr>
          <a:xfrm>
            <a:off x="1238794" y="95794"/>
            <a:ext cx="7626531" cy="1162292"/>
          </a:xfrm>
        </p:spPr>
        <p:txBody>
          <a:bodyPr/>
          <a:lstStyle/>
          <a:p>
            <a:r>
              <a:rPr lang="en-US" dirty="0"/>
              <a:t>                               </a:t>
            </a:r>
            <a:r>
              <a:rPr lang="en-US" sz="3600" b="1" u="sng" dirty="0">
                <a:latin typeface="Bell MT" panose="02020503060305020303" pitchFamily="18" charset="0"/>
              </a:rPr>
              <a:t>INTRODUCTION</a:t>
            </a:r>
            <a:endParaRPr lang="en-IN" sz="3600" b="1" u="sng" dirty="0">
              <a:latin typeface="Bell MT" panose="02020503060305020303" pitchFamily="18" charset="0"/>
            </a:endParaRPr>
          </a:p>
        </p:txBody>
      </p:sp>
      <p:sp>
        <p:nvSpPr>
          <p:cNvPr id="3" name="Content Placeholder 2">
            <a:extLst>
              <a:ext uri="{FF2B5EF4-FFF2-40B4-BE49-F238E27FC236}">
                <a16:creationId xmlns:a16="http://schemas.microsoft.com/office/drawing/2014/main" id="{A25E9CDC-1293-361E-F583-893ACA0430C0}"/>
              </a:ext>
            </a:extLst>
          </p:cNvPr>
          <p:cNvSpPr>
            <a:spLocks noGrp="1"/>
          </p:cNvSpPr>
          <p:nvPr>
            <p:ph idx="1"/>
          </p:nvPr>
        </p:nvSpPr>
        <p:spPr>
          <a:xfrm>
            <a:off x="487681" y="1080779"/>
            <a:ext cx="10302240" cy="5220434"/>
          </a:xfrm>
        </p:spPr>
        <p:txBody>
          <a:bodyPr>
            <a:normAutofit/>
          </a:bodyPr>
          <a:lstStyle/>
          <a:p>
            <a:pPr marL="0" indent="0" algn="ctr">
              <a:lnSpc>
                <a:spcPct val="150000"/>
              </a:lnSpc>
              <a:buNone/>
            </a:pPr>
            <a:r>
              <a:rPr lang="en-US" sz="2000" dirty="0"/>
              <a:t>Online Student feedback system is which is helpful for college to do educational improvements . This project collects feedback from student. Student Feedback System for college students have been developed which aims to rate and analyse the college faculty’s performance. This type of Student Feedback system reduces the strenuous work of physically examining the feedback pages of each and every student. The system also reduces the burden of efforts and burden of keeping and maintaining the records on a manual base, it requires a lot of space and safety to keep up such records. Now a day’s college ask feedback for student about faculties how they are handle the class and some social oriented things. This Student Feedback System for college students.</a:t>
            </a:r>
            <a:endParaRPr lang="en-IN" sz="2000" dirty="0"/>
          </a:p>
        </p:txBody>
      </p:sp>
    </p:spTree>
    <p:extLst>
      <p:ext uri="{BB962C8B-B14F-4D97-AF65-F5344CB8AC3E}">
        <p14:creationId xmlns:p14="http://schemas.microsoft.com/office/powerpoint/2010/main" val="2872979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B652-F8A2-5E78-A182-83FB949ED87E}"/>
              </a:ext>
            </a:extLst>
          </p:cNvPr>
          <p:cNvSpPr>
            <a:spLocks noGrp="1"/>
          </p:cNvSpPr>
          <p:nvPr>
            <p:ph type="title"/>
          </p:nvPr>
        </p:nvSpPr>
        <p:spPr>
          <a:xfrm>
            <a:off x="1470992" y="365126"/>
            <a:ext cx="10177668" cy="1058158"/>
          </a:xfrm>
        </p:spPr>
        <p:txBody>
          <a:bodyPr/>
          <a:lstStyle/>
          <a:p>
            <a:pPr algn="ctr"/>
            <a:r>
              <a:rPr lang="en-US" sz="3600" b="1" u="sng" dirty="0">
                <a:latin typeface="Bell MT" panose="02020503060305020303" pitchFamily="18" charset="0"/>
              </a:rPr>
              <a:t>PRINT FEEDBACK PAGE</a:t>
            </a:r>
            <a:endParaRPr lang="en-IN" sz="3600" b="1" u="sng" dirty="0">
              <a:latin typeface="Bell MT" panose="02020503060305020303" pitchFamily="18" charset="0"/>
            </a:endParaRPr>
          </a:p>
        </p:txBody>
      </p:sp>
      <p:pic>
        <p:nvPicPr>
          <p:cNvPr id="9" name="Content Placeholder 8">
            <a:extLst>
              <a:ext uri="{FF2B5EF4-FFF2-40B4-BE49-F238E27FC236}">
                <a16:creationId xmlns:a16="http://schemas.microsoft.com/office/drawing/2014/main" id="{61FA45B1-C311-F8C4-B8BB-4A7D79A9B0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051" y="1071154"/>
            <a:ext cx="10941610" cy="5521235"/>
          </a:xfrm>
        </p:spPr>
      </p:pic>
    </p:spTree>
    <p:extLst>
      <p:ext uri="{BB962C8B-B14F-4D97-AF65-F5344CB8AC3E}">
        <p14:creationId xmlns:p14="http://schemas.microsoft.com/office/powerpoint/2010/main" val="1916604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5866D-46E0-78D9-2EA4-36E1CFBAE0B8}"/>
              </a:ext>
            </a:extLst>
          </p:cNvPr>
          <p:cNvSpPr>
            <a:spLocks noGrp="1"/>
          </p:cNvSpPr>
          <p:nvPr>
            <p:ph type="title"/>
          </p:nvPr>
        </p:nvSpPr>
        <p:spPr>
          <a:xfrm>
            <a:off x="1001864" y="365126"/>
            <a:ext cx="10058399" cy="850358"/>
          </a:xfrm>
        </p:spPr>
        <p:txBody>
          <a:bodyPr/>
          <a:lstStyle/>
          <a:p>
            <a:pPr algn="ctr"/>
            <a:r>
              <a:rPr lang="en-US" sz="3600" b="1" u="sng" dirty="0">
                <a:latin typeface="Bell MT" panose="02020503060305020303" pitchFamily="18" charset="0"/>
              </a:rPr>
              <a:t>CHANGE PASSWORD SECTION</a:t>
            </a:r>
            <a:endParaRPr lang="en-IN" sz="3600" b="1" u="sng" dirty="0">
              <a:latin typeface="Bell MT" panose="02020503060305020303" pitchFamily="18" charset="0"/>
            </a:endParaRPr>
          </a:p>
        </p:txBody>
      </p:sp>
      <p:pic>
        <p:nvPicPr>
          <p:cNvPr id="5" name="Content Placeholder 4">
            <a:extLst>
              <a:ext uri="{FF2B5EF4-FFF2-40B4-BE49-F238E27FC236}">
                <a16:creationId xmlns:a16="http://schemas.microsoft.com/office/drawing/2014/main" id="{7492024E-17DE-91FF-71F4-4564588D19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310" y="1097280"/>
            <a:ext cx="11164878" cy="5395594"/>
          </a:xfrm>
        </p:spPr>
      </p:pic>
    </p:spTree>
    <p:extLst>
      <p:ext uri="{BB962C8B-B14F-4D97-AF65-F5344CB8AC3E}">
        <p14:creationId xmlns:p14="http://schemas.microsoft.com/office/powerpoint/2010/main" val="2136066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A33C-D02A-23A7-6EDA-E82841C51430}"/>
              </a:ext>
            </a:extLst>
          </p:cNvPr>
          <p:cNvSpPr>
            <a:spLocks noGrp="1"/>
          </p:cNvSpPr>
          <p:nvPr>
            <p:ph type="title"/>
          </p:nvPr>
        </p:nvSpPr>
        <p:spPr>
          <a:xfrm>
            <a:off x="1266908" y="365125"/>
            <a:ext cx="9841064" cy="819619"/>
          </a:xfrm>
        </p:spPr>
        <p:txBody>
          <a:bodyPr/>
          <a:lstStyle/>
          <a:p>
            <a:pPr algn="ctr"/>
            <a:r>
              <a:rPr lang="en-US" sz="3600" b="1" u="sng" dirty="0">
                <a:latin typeface="Bell MT" panose="02020503060305020303" pitchFamily="18" charset="0"/>
              </a:rPr>
              <a:t>ADMIN DATABASE</a:t>
            </a:r>
            <a:endParaRPr lang="en-IN" sz="3600" b="1" u="sng" dirty="0">
              <a:latin typeface="Bell MT" panose="02020503060305020303" pitchFamily="18" charset="0"/>
            </a:endParaRPr>
          </a:p>
        </p:txBody>
      </p:sp>
      <p:pic>
        <p:nvPicPr>
          <p:cNvPr id="5" name="Content Placeholder 4">
            <a:extLst>
              <a:ext uri="{FF2B5EF4-FFF2-40B4-BE49-F238E27FC236}">
                <a16:creationId xmlns:a16="http://schemas.microsoft.com/office/drawing/2014/main" id="{758AC0FD-5F7D-25F4-1F06-FCD1A2F912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606" y="1156317"/>
            <a:ext cx="10659291" cy="5417311"/>
          </a:xfrm>
        </p:spPr>
      </p:pic>
    </p:spTree>
    <p:extLst>
      <p:ext uri="{BB962C8B-B14F-4D97-AF65-F5344CB8AC3E}">
        <p14:creationId xmlns:p14="http://schemas.microsoft.com/office/powerpoint/2010/main" val="2783438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62B3F-1A55-46AD-9BD8-0641703A08B1}"/>
              </a:ext>
            </a:extLst>
          </p:cNvPr>
          <p:cNvSpPr>
            <a:spLocks noGrp="1"/>
          </p:cNvSpPr>
          <p:nvPr>
            <p:ph type="title"/>
          </p:nvPr>
        </p:nvSpPr>
        <p:spPr>
          <a:xfrm>
            <a:off x="1307326" y="365126"/>
            <a:ext cx="9657523" cy="875278"/>
          </a:xfrm>
        </p:spPr>
        <p:txBody>
          <a:bodyPr/>
          <a:lstStyle/>
          <a:p>
            <a:pPr algn="ctr"/>
            <a:r>
              <a:rPr lang="en-US" sz="3600" b="1" u="sng" dirty="0">
                <a:latin typeface="Bell MT" panose="02020503060305020303" pitchFamily="18" charset="0"/>
              </a:rPr>
              <a:t>FACULTY DETAILS DATABASE</a:t>
            </a:r>
            <a:endParaRPr lang="en-IN" sz="3600" b="1" u="sng" dirty="0">
              <a:latin typeface="Bell MT" panose="02020503060305020303" pitchFamily="18" charset="0"/>
            </a:endParaRPr>
          </a:p>
        </p:txBody>
      </p:sp>
      <p:pic>
        <p:nvPicPr>
          <p:cNvPr id="5" name="Content Placeholder 4">
            <a:extLst>
              <a:ext uri="{FF2B5EF4-FFF2-40B4-BE49-F238E27FC236}">
                <a16:creationId xmlns:a16="http://schemas.microsoft.com/office/drawing/2014/main" id="{EA300A70-BB80-2EA0-BFC3-0D472B0D62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691" y="1079440"/>
            <a:ext cx="10424160" cy="5554490"/>
          </a:xfrm>
        </p:spPr>
      </p:pic>
    </p:spTree>
    <p:extLst>
      <p:ext uri="{BB962C8B-B14F-4D97-AF65-F5344CB8AC3E}">
        <p14:creationId xmlns:p14="http://schemas.microsoft.com/office/powerpoint/2010/main" val="16498248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CB5F5-0618-B459-82E9-33E3F59914D6}"/>
              </a:ext>
            </a:extLst>
          </p:cNvPr>
          <p:cNvSpPr>
            <a:spLocks noGrp="1"/>
          </p:cNvSpPr>
          <p:nvPr>
            <p:ph type="title"/>
          </p:nvPr>
        </p:nvSpPr>
        <p:spPr>
          <a:xfrm>
            <a:off x="1601526" y="365126"/>
            <a:ext cx="9752274" cy="907084"/>
          </a:xfrm>
        </p:spPr>
        <p:txBody>
          <a:bodyPr/>
          <a:lstStyle/>
          <a:p>
            <a:pPr algn="ctr"/>
            <a:r>
              <a:rPr lang="en-US" sz="3600" b="1" u="sng" dirty="0">
                <a:latin typeface="Bell MT" panose="02020503060305020303" pitchFamily="18" charset="0"/>
              </a:rPr>
              <a:t>FEEDBACK DATABASE</a:t>
            </a:r>
            <a:endParaRPr lang="en-IN" sz="3600" b="1" u="sng" dirty="0">
              <a:latin typeface="Bell MT" panose="02020503060305020303" pitchFamily="18" charset="0"/>
            </a:endParaRPr>
          </a:p>
        </p:txBody>
      </p:sp>
      <p:pic>
        <p:nvPicPr>
          <p:cNvPr id="5" name="Content Placeholder 4">
            <a:extLst>
              <a:ext uri="{FF2B5EF4-FFF2-40B4-BE49-F238E27FC236}">
                <a16:creationId xmlns:a16="http://schemas.microsoft.com/office/drawing/2014/main" id="{2DDFDE00-ED46-799C-F2D9-312EA6A74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8497" y="1088571"/>
            <a:ext cx="10105302" cy="5256569"/>
          </a:xfrm>
        </p:spPr>
      </p:pic>
    </p:spTree>
    <p:extLst>
      <p:ext uri="{BB962C8B-B14F-4D97-AF65-F5344CB8AC3E}">
        <p14:creationId xmlns:p14="http://schemas.microsoft.com/office/powerpoint/2010/main" val="42764144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24D5D-B116-94D5-E7EC-AC3A461AFF57}"/>
              </a:ext>
            </a:extLst>
          </p:cNvPr>
          <p:cNvSpPr>
            <a:spLocks noGrp="1"/>
          </p:cNvSpPr>
          <p:nvPr>
            <p:ph type="title"/>
          </p:nvPr>
        </p:nvSpPr>
        <p:spPr>
          <a:xfrm>
            <a:off x="1162547" y="150440"/>
            <a:ext cx="9866906" cy="732156"/>
          </a:xfrm>
        </p:spPr>
        <p:txBody>
          <a:bodyPr/>
          <a:lstStyle/>
          <a:p>
            <a:pPr algn="ctr"/>
            <a:r>
              <a:rPr lang="en-US" sz="3600" b="1" u="sng" dirty="0">
                <a:latin typeface="Bell MT" panose="02020503060305020303" pitchFamily="18" charset="0"/>
              </a:rPr>
              <a:t>FEEDBACK COMMENTS DATABASE</a:t>
            </a:r>
            <a:endParaRPr lang="en-IN" sz="3600" b="1" u="sng" dirty="0">
              <a:latin typeface="Bell MT" panose="02020503060305020303" pitchFamily="18" charset="0"/>
            </a:endParaRPr>
          </a:p>
        </p:txBody>
      </p:sp>
      <p:pic>
        <p:nvPicPr>
          <p:cNvPr id="5" name="Content Placeholder 4">
            <a:extLst>
              <a:ext uri="{FF2B5EF4-FFF2-40B4-BE49-F238E27FC236}">
                <a16:creationId xmlns:a16="http://schemas.microsoft.com/office/drawing/2014/main" id="{21638637-EFE7-1E95-1211-42F20442D1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2546" y="882596"/>
            <a:ext cx="10236973" cy="5613620"/>
          </a:xfrm>
        </p:spPr>
      </p:pic>
    </p:spTree>
    <p:extLst>
      <p:ext uri="{BB962C8B-B14F-4D97-AF65-F5344CB8AC3E}">
        <p14:creationId xmlns:p14="http://schemas.microsoft.com/office/powerpoint/2010/main" val="1618221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8E251-8083-E266-5BC5-2F53D85ECC00}"/>
              </a:ext>
            </a:extLst>
          </p:cNvPr>
          <p:cNvSpPr>
            <a:spLocks noGrp="1"/>
          </p:cNvSpPr>
          <p:nvPr>
            <p:ph type="title"/>
          </p:nvPr>
        </p:nvSpPr>
        <p:spPr/>
        <p:txBody>
          <a:bodyPr/>
          <a:lstStyle/>
          <a:p>
            <a:pPr algn="ctr"/>
            <a:r>
              <a:rPr lang="en-US" sz="3600" b="1" u="sng" dirty="0">
                <a:latin typeface="Bell MT" panose="02020503060305020303" pitchFamily="18" charset="0"/>
              </a:rPr>
              <a:t>CONCLUSION</a:t>
            </a:r>
            <a:endParaRPr lang="en-IN" sz="3600" b="1" u="sng" dirty="0">
              <a:latin typeface="Bell MT" panose="02020503060305020303" pitchFamily="18" charset="0"/>
            </a:endParaRPr>
          </a:p>
        </p:txBody>
      </p:sp>
      <p:sp>
        <p:nvSpPr>
          <p:cNvPr id="3" name="Content Placeholder 2">
            <a:extLst>
              <a:ext uri="{FF2B5EF4-FFF2-40B4-BE49-F238E27FC236}">
                <a16:creationId xmlns:a16="http://schemas.microsoft.com/office/drawing/2014/main" id="{F0F0EAE3-2656-EBC4-AA68-BE3D30319CC1}"/>
              </a:ext>
            </a:extLst>
          </p:cNvPr>
          <p:cNvSpPr>
            <a:spLocks noGrp="1"/>
          </p:cNvSpPr>
          <p:nvPr>
            <p:ph idx="1"/>
          </p:nvPr>
        </p:nvSpPr>
        <p:spPr/>
        <p:txBody>
          <a:bodyPr/>
          <a:lstStyle/>
          <a:p>
            <a:pPr>
              <a:lnSpc>
                <a:spcPct val="150000"/>
              </a:lnSpc>
            </a:pPr>
            <a:r>
              <a:rPr lang="en-US" sz="2000" dirty="0"/>
              <a:t>The project feedback management system is designed in order to reduce the burden of maintaining the bulk of records of records of all the students feedback details.</a:t>
            </a:r>
          </a:p>
          <a:p>
            <a:pPr>
              <a:lnSpc>
                <a:spcPct val="150000"/>
              </a:lnSpc>
            </a:pPr>
            <a:r>
              <a:rPr lang="en-US" sz="2000" dirty="0"/>
              <a:t>Inserting, retrieving and updating the feedback details of a student are easy when it is compared to the manual feedback.</a:t>
            </a:r>
          </a:p>
          <a:p>
            <a:pPr>
              <a:lnSpc>
                <a:spcPct val="150000"/>
              </a:lnSpc>
            </a:pPr>
            <a:r>
              <a:rPr lang="en-US" sz="2000" dirty="0"/>
              <a:t>In collage student feedback system it is very easy process to save each and every record of individual student by the use of database.</a:t>
            </a:r>
          </a:p>
          <a:p>
            <a:pPr marL="0" indent="0">
              <a:buNone/>
            </a:pPr>
            <a:endParaRPr lang="en-IN" dirty="0"/>
          </a:p>
        </p:txBody>
      </p:sp>
    </p:spTree>
    <p:extLst>
      <p:ext uri="{BB962C8B-B14F-4D97-AF65-F5344CB8AC3E}">
        <p14:creationId xmlns:p14="http://schemas.microsoft.com/office/powerpoint/2010/main" val="22250359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hank You Your Feedback Stock Illustrations – 62 Thank You Your Feedback  Stock Illustrations, Vectors &amp; Clipart - Dreamstime">
            <a:extLst>
              <a:ext uri="{FF2B5EF4-FFF2-40B4-BE49-F238E27FC236}">
                <a16:creationId xmlns:a16="http://schemas.microsoft.com/office/drawing/2014/main" id="{4D0587F3-E9FF-986D-BB7A-0B6E8DE4207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235"/>
          <a:stretch/>
        </p:blipFill>
        <p:spPr bwMode="auto">
          <a:xfrm>
            <a:off x="313509" y="330208"/>
            <a:ext cx="11530147" cy="621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532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B6A43-1CC2-1D1C-C0F2-FA72FCF71EF8}"/>
              </a:ext>
            </a:extLst>
          </p:cNvPr>
          <p:cNvSpPr>
            <a:spLocks noGrp="1"/>
          </p:cNvSpPr>
          <p:nvPr>
            <p:ph type="title"/>
          </p:nvPr>
        </p:nvSpPr>
        <p:spPr/>
        <p:txBody>
          <a:bodyPr/>
          <a:lstStyle/>
          <a:p>
            <a:pPr algn="ctr"/>
            <a:r>
              <a:rPr lang="en-IN" sz="3600" b="1" u="sng" dirty="0">
                <a:latin typeface="Bell MT" panose="02020503060305020303" pitchFamily="18" charset="0"/>
              </a:rPr>
              <a:t>SYSTEM REQUIREMENTS</a:t>
            </a:r>
          </a:p>
        </p:txBody>
      </p:sp>
      <p:sp>
        <p:nvSpPr>
          <p:cNvPr id="3" name="Content Placeholder 2">
            <a:extLst>
              <a:ext uri="{FF2B5EF4-FFF2-40B4-BE49-F238E27FC236}">
                <a16:creationId xmlns:a16="http://schemas.microsoft.com/office/drawing/2014/main" id="{8AFA5ACF-E724-19D9-6FB7-C3A0C8C96D76}"/>
              </a:ext>
            </a:extLst>
          </p:cNvPr>
          <p:cNvSpPr>
            <a:spLocks noGrp="1"/>
          </p:cNvSpPr>
          <p:nvPr>
            <p:ph idx="1"/>
          </p:nvPr>
        </p:nvSpPr>
        <p:spPr>
          <a:xfrm>
            <a:off x="950967" y="1536633"/>
            <a:ext cx="7513764" cy="4555200"/>
          </a:xfrm>
        </p:spPr>
        <p:txBody>
          <a:bodyPr/>
          <a:lstStyle/>
          <a:p>
            <a:pPr marL="0" indent="0">
              <a:buNone/>
            </a:pPr>
            <a:endParaRPr lang="en-IN" b="1" dirty="0"/>
          </a:p>
          <a:p>
            <a:pPr marL="0" indent="0">
              <a:buNone/>
            </a:pPr>
            <a:r>
              <a:rPr lang="en-IN" sz="2400" b="1" dirty="0"/>
              <a:t>Software Requirements:</a:t>
            </a:r>
          </a:p>
          <a:p>
            <a:pPr marL="457200" lvl="1" indent="0">
              <a:buNone/>
            </a:pPr>
            <a:r>
              <a:rPr lang="en-IN" sz="2400" dirty="0"/>
              <a:t>Front end: bootstrap, HTML, CSS</a:t>
            </a:r>
          </a:p>
          <a:p>
            <a:pPr marL="457200" lvl="1" indent="0">
              <a:buNone/>
            </a:pPr>
            <a:r>
              <a:rPr lang="en-IN" sz="2400" dirty="0"/>
              <a:t>Backend: PHP, MYSQL</a:t>
            </a:r>
          </a:p>
          <a:p>
            <a:pPr marL="0" indent="0">
              <a:buNone/>
            </a:pPr>
            <a:endParaRPr lang="en-IN" sz="2400" dirty="0"/>
          </a:p>
          <a:p>
            <a:pPr marL="0" indent="0">
              <a:buNone/>
            </a:pPr>
            <a:endParaRPr lang="en-IN" sz="2400" dirty="0"/>
          </a:p>
          <a:p>
            <a:pPr marL="0" indent="0">
              <a:buNone/>
            </a:pPr>
            <a:r>
              <a:rPr lang="en-IN" sz="2400" b="1" dirty="0"/>
              <a:t>Hardware Requirements:</a:t>
            </a:r>
          </a:p>
          <a:p>
            <a:pPr marL="457200" lvl="1" indent="0">
              <a:buNone/>
            </a:pPr>
            <a:r>
              <a:rPr lang="en-IN" sz="2400" dirty="0"/>
              <a:t>Processor: Pentium dual core 2.00GHZ</a:t>
            </a:r>
          </a:p>
          <a:p>
            <a:pPr marL="457200" lvl="1" indent="0">
              <a:buNone/>
            </a:pPr>
            <a:r>
              <a:rPr lang="en-IN" sz="2400" dirty="0"/>
              <a:t>Hard disk: 20GB</a:t>
            </a:r>
          </a:p>
          <a:p>
            <a:pPr marL="457200" lvl="1" indent="0">
              <a:buNone/>
            </a:pPr>
            <a:r>
              <a:rPr lang="en-IN" sz="2400" dirty="0"/>
              <a:t>Ram: 4GB(minimum)</a:t>
            </a:r>
          </a:p>
          <a:p>
            <a:pPr marL="0" indent="0">
              <a:buNone/>
            </a:pPr>
            <a:endParaRPr lang="en-IN" dirty="0"/>
          </a:p>
        </p:txBody>
      </p:sp>
    </p:spTree>
    <p:extLst>
      <p:ext uri="{BB962C8B-B14F-4D97-AF65-F5344CB8AC3E}">
        <p14:creationId xmlns:p14="http://schemas.microsoft.com/office/powerpoint/2010/main" val="138936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A9106-9EFB-A2A7-D6D0-8B0389922DFB}"/>
              </a:ext>
            </a:extLst>
          </p:cNvPr>
          <p:cNvSpPr>
            <a:spLocks noGrp="1"/>
          </p:cNvSpPr>
          <p:nvPr>
            <p:ph type="title"/>
          </p:nvPr>
        </p:nvSpPr>
        <p:spPr>
          <a:xfrm>
            <a:off x="951033" y="527623"/>
            <a:ext cx="10290000" cy="935417"/>
          </a:xfrm>
        </p:spPr>
        <p:txBody>
          <a:bodyPr/>
          <a:lstStyle/>
          <a:p>
            <a:pPr algn="ctr"/>
            <a:r>
              <a:rPr lang="en-IN" sz="3600" b="1" u="sng" dirty="0">
                <a:latin typeface="Bell MT" panose="02020503060305020303" pitchFamily="18" charset="0"/>
              </a:rPr>
              <a:t>MODULES</a:t>
            </a:r>
          </a:p>
        </p:txBody>
      </p:sp>
      <p:sp>
        <p:nvSpPr>
          <p:cNvPr id="3" name="Content Placeholder 2">
            <a:extLst>
              <a:ext uri="{FF2B5EF4-FFF2-40B4-BE49-F238E27FC236}">
                <a16:creationId xmlns:a16="http://schemas.microsoft.com/office/drawing/2014/main" id="{22658D1C-B168-A9F4-EADA-27F1B219ECAF}"/>
              </a:ext>
            </a:extLst>
          </p:cNvPr>
          <p:cNvSpPr>
            <a:spLocks noGrp="1"/>
          </p:cNvSpPr>
          <p:nvPr>
            <p:ph idx="1"/>
          </p:nvPr>
        </p:nvSpPr>
        <p:spPr>
          <a:xfrm>
            <a:off x="1656361" y="1545341"/>
            <a:ext cx="8079822" cy="4550659"/>
          </a:xfrm>
        </p:spPr>
        <p:txBody>
          <a:bodyPr>
            <a:normAutofit fontScale="92500" lnSpcReduction="10000"/>
          </a:bodyPr>
          <a:lstStyle/>
          <a:p>
            <a:pPr marL="0" indent="0">
              <a:lnSpc>
                <a:spcPct val="170000"/>
              </a:lnSpc>
              <a:buNone/>
            </a:pPr>
            <a:r>
              <a:rPr lang="en-IN" b="1" dirty="0"/>
              <a:t>Admin Module:</a:t>
            </a:r>
          </a:p>
          <a:p>
            <a:pPr>
              <a:lnSpc>
                <a:spcPct val="170000"/>
              </a:lnSpc>
            </a:pPr>
            <a:r>
              <a:rPr lang="en-IN" dirty="0"/>
              <a:t>Admin can add/delete department, subject and faculty.</a:t>
            </a:r>
          </a:p>
          <a:p>
            <a:pPr>
              <a:lnSpc>
                <a:spcPct val="170000"/>
              </a:lnSpc>
            </a:pPr>
            <a:r>
              <a:rPr lang="en-IN" dirty="0"/>
              <a:t>Admin can calculate the values in the calculation by department wise.</a:t>
            </a:r>
          </a:p>
          <a:p>
            <a:pPr>
              <a:lnSpc>
                <a:spcPct val="170000"/>
              </a:lnSpc>
            </a:pPr>
            <a:r>
              <a:rPr lang="en-IN" dirty="0"/>
              <a:t>View and download the overall final feedback report.</a:t>
            </a:r>
          </a:p>
          <a:p>
            <a:pPr>
              <a:lnSpc>
                <a:spcPct val="170000"/>
              </a:lnSpc>
            </a:pPr>
            <a:r>
              <a:rPr lang="en-IN" dirty="0"/>
              <a:t>Admin can change own password after login.</a:t>
            </a:r>
          </a:p>
          <a:p>
            <a:pPr marL="0" indent="0">
              <a:lnSpc>
                <a:spcPct val="170000"/>
              </a:lnSpc>
              <a:buNone/>
            </a:pPr>
            <a:endParaRPr lang="en-IN" b="1" dirty="0"/>
          </a:p>
          <a:p>
            <a:pPr marL="0" indent="0">
              <a:lnSpc>
                <a:spcPct val="170000"/>
              </a:lnSpc>
              <a:buNone/>
            </a:pPr>
            <a:r>
              <a:rPr lang="en-IN" b="1" dirty="0"/>
              <a:t>Student Module:</a:t>
            </a:r>
          </a:p>
          <a:p>
            <a:pPr>
              <a:lnSpc>
                <a:spcPct val="170000"/>
              </a:lnSpc>
            </a:pPr>
            <a:r>
              <a:rPr lang="en-IN" dirty="0"/>
              <a:t>Student can login with the valid username and roll number.</a:t>
            </a:r>
          </a:p>
          <a:p>
            <a:pPr>
              <a:lnSpc>
                <a:spcPct val="170000"/>
              </a:lnSpc>
            </a:pPr>
            <a:r>
              <a:rPr lang="en-IN" dirty="0"/>
              <a:t>Give feedback to their respective department staff members.</a:t>
            </a:r>
          </a:p>
          <a:p>
            <a:pPr>
              <a:lnSpc>
                <a:spcPct val="170000"/>
              </a:lnSpc>
            </a:pPr>
            <a:r>
              <a:rPr lang="en-IN" dirty="0"/>
              <a:t>Can give comments to the respective staff members.</a:t>
            </a:r>
          </a:p>
        </p:txBody>
      </p:sp>
    </p:spTree>
    <p:extLst>
      <p:ext uri="{BB962C8B-B14F-4D97-AF65-F5344CB8AC3E}">
        <p14:creationId xmlns:p14="http://schemas.microsoft.com/office/powerpoint/2010/main" val="3818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7D01-A6DA-BA84-7717-FECFD3B29348}"/>
              </a:ext>
            </a:extLst>
          </p:cNvPr>
          <p:cNvSpPr>
            <a:spLocks noGrp="1"/>
          </p:cNvSpPr>
          <p:nvPr>
            <p:ph type="title"/>
          </p:nvPr>
        </p:nvSpPr>
        <p:spPr/>
        <p:txBody>
          <a:bodyPr/>
          <a:lstStyle/>
          <a:p>
            <a:r>
              <a:rPr lang="en-US" sz="3600" b="1" u="sng" dirty="0">
                <a:latin typeface="Bell MT" panose="02020503060305020303" pitchFamily="18" charset="0"/>
              </a:rPr>
              <a:t>IMPORTANCE'S OF FEEDBACK SYSTEM</a:t>
            </a:r>
            <a:endParaRPr lang="en-IN" sz="3600" b="1" u="sng" dirty="0">
              <a:latin typeface="Bell MT" panose="02020503060305020303" pitchFamily="18" charset="0"/>
            </a:endParaRPr>
          </a:p>
        </p:txBody>
      </p:sp>
      <p:sp>
        <p:nvSpPr>
          <p:cNvPr id="3" name="Content Placeholder 2">
            <a:extLst>
              <a:ext uri="{FF2B5EF4-FFF2-40B4-BE49-F238E27FC236}">
                <a16:creationId xmlns:a16="http://schemas.microsoft.com/office/drawing/2014/main" id="{F612B7CF-7E90-B9EB-194B-5B2C937C2E64}"/>
              </a:ext>
            </a:extLst>
          </p:cNvPr>
          <p:cNvSpPr>
            <a:spLocks noGrp="1"/>
          </p:cNvSpPr>
          <p:nvPr>
            <p:ph idx="1"/>
          </p:nvPr>
        </p:nvSpPr>
        <p:spPr>
          <a:xfrm>
            <a:off x="950967" y="1854925"/>
            <a:ext cx="8367204" cy="4236907"/>
          </a:xfrm>
        </p:spPr>
        <p:txBody>
          <a:bodyPr/>
          <a:lstStyle/>
          <a:p>
            <a:pPr>
              <a:lnSpc>
                <a:spcPct val="150000"/>
              </a:lnSpc>
            </a:pPr>
            <a:r>
              <a:rPr lang="en-US" sz="2800" dirty="0"/>
              <a:t>Helps to achieve goal of the communication.</a:t>
            </a:r>
          </a:p>
          <a:p>
            <a:pPr>
              <a:lnSpc>
                <a:spcPct val="150000"/>
              </a:lnSpc>
            </a:pPr>
            <a:r>
              <a:rPr lang="en-US" sz="2800" dirty="0"/>
              <a:t>Helps in problem solving and decision making.</a:t>
            </a:r>
          </a:p>
          <a:p>
            <a:pPr>
              <a:lnSpc>
                <a:spcPct val="150000"/>
              </a:lnSpc>
            </a:pPr>
            <a:r>
              <a:rPr lang="en-US" sz="2800" dirty="0"/>
              <a:t>To exchange idea and opinion.</a:t>
            </a:r>
          </a:p>
          <a:p>
            <a:pPr>
              <a:lnSpc>
                <a:spcPct val="150000"/>
              </a:lnSpc>
            </a:pPr>
            <a:r>
              <a:rPr lang="en-US" sz="2800" dirty="0"/>
              <a:t>Effective co-ordination.</a:t>
            </a:r>
          </a:p>
          <a:p>
            <a:pPr>
              <a:lnSpc>
                <a:spcPct val="150000"/>
              </a:lnSpc>
            </a:pPr>
            <a:r>
              <a:rPr lang="en-US" sz="2800" dirty="0"/>
              <a:t>Effective communication.</a:t>
            </a:r>
          </a:p>
        </p:txBody>
      </p:sp>
    </p:spTree>
    <p:extLst>
      <p:ext uri="{BB962C8B-B14F-4D97-AF65-F5344CB8AC3E}">
        <p14:creationId xmlns:p14="http://schemas.microsoft.com/office/powerpoint/2010/main" val="3255457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48B8-88F1-507C-6111-F53D8195EE09}"/>
              </a:ext>
            </a:extLst>
          </p:cNvPr>
          <p:cNvSpPr>
            <a:spLocks noGrp="1"/>
          </p:cNvSpPr>
          <p:nvPr>
            <p:ph type="title"/>
          </p:nvPr>
        </p:nvSpPr>
        <p:spPr>
          <a:ln>
            <a:solidFill>
              <a:schemeClr val="bg1"/>
            </a:solidFill>
          </a:ln>
        </p:spPr>
        <p:txBody>
          <a:bodyPr/>
          <a:lstStyle/>
          <a:p>
            <a:r>
              <a:rPr lang="en-US" sz="3600" b="1" u="sng" dirty="0">
                <a:latin typeface="Bell MT" panose="02020503060305020303" pitchFamily="18" charset="0"/>
              </a:rPr>
              <a:t>UML DIAGRAM (Unified Modeling Language)</a:t>
            </a:r>
            <a:endParaRPr lang="en-IN" sz="3600" b="1" u="sng" dirty="0">
              <a:latin typeface="Bell MT" panose="02020503060305020303" pitchFamily="18" charset="0"/>
            </a:endParaRPr>
          </a:p>
        </p:txBody>
      </p:sp>
      <p:sp>
        <p:nvSpPr>
          <p:cNvPr id="3" name="Content Placeholder 2">
            <a:extLst>
              <a:ext uri="{FF2B5EF4-FFF2-40B4-BE49-F238E27FC236}">
                <a16:creationId xmlns:a16="http://schemas.microsoft.com/office/drawing/2014/main" id="{066A45CA-B34D-004D-F390-799B7B175EF8}"/>
              </a:ext>
            </a:extLst>
          </p:cNvPr>
          <p:cNvSpPr>
            <a:spLocks noGrp="1"/>
          </p:cNvSpPr>
          <p:nvPr>
            <p:ph idx="1"/>
          </p:nvPr>
        </p:nvSpPr>
        <p:spPr>
          <a:xfrm>
            <a:off x="950967" y="1536632"/>
            <a:ext cx="10242400" cy="5195093"/>
          </a:xfrm>
        </p:spPr>
        <p:txBody>
          <a:bodyPr/>
          <a:lstStyle/>
          <a:p>
            <a:pPr marL="0" indent="0">
              <a:buNone/>
            </a:pPr>
            <a:r>
              <a:rPr lang="en-IN" sz="1800" b="1" kern="100" dirty="0">
                <a:effectLst/>
                <a:latin typeface="+mn-lt"/>
                <a:ea typeface="Calibri" panose="020F0502020204030204" pitchFamily="34" charset="0"/>
                <a:cs typeface="Times New Roman" panose="02020603050405020304" pitchFamily="18" charset="0"/>
              </a:rPr>
              <a:t>USE CASE DIAGRAM:</a:t>
            </a:r>
          </a:p>
          <a:p>
            <a:pPr marL="457200" lvl="1" indent="0">
              <a:buNone/>
            </a:pPr>
            <a:r>
              <a:rPr lang="en-IN" sz="1800" kern="100" dirty="0">
                <a:effectLst/>
                <a:latin typeface="Calibri Light" panose="020F0302020204030204" pitchFamily="34" charset="0"/>
                <a:ea typeface="Calibri" panose="020F0502020204030204" pitchFamily="34" charset="0"/>
                <a:cs typeface="Times New Roman" panose="02020603050405020304" pitchFamily="18" charset="0"/>
              </a:rPr>
              <a:t>A use case diagram is a diagram that shows a set of use cases and actors and relationships.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b="1" kern="100" dirty="0">
              <a:latin typeface="Calibri Light" panose="020F0302020204030204" pitchFamily="34" charset="0"/>
              <a:ea typeface="Calibri" panose="020F0502020204030204" pitchFamily="34" charset="0"/>
              <a:cs typeface="Times New Roman" panose="02020603050405020304" pitchFamily="18" charset="0"/>
            </a:endParaRPr>
          </a:p>
          <a:p>
            <a:pPr marL="0" indent="0">
              <a:buNone/>
            </a:pPr>
            <a:r>
              <a:rPr lang="en-IN" sz="1800" b="1" kern="100" dirty="0">
                <a:effectLst/>
                <a:latin typeface="+mn-lt"/>
                <a:ea typeface="Calibri" panose="020F0502020204030204" pitchFamily="34" charset="0"/>
                <a:cs typeface="Times New Roman" panose="02020603050405020304" pitchFamily="18" charset="0"/>
              </a:rPr>
              <a:t>OVERALL USE CASE:</a:t>
            </a:r>
          </a:p>
          <a:p>
            <a:endParaRPr lang="en-IN" dirty="0"/>
          </a:p>
        </p:txBody>
      </p:sp>
      <p:pic>
        <p:nvPicPr>
          <p:cNvPr id="4" name="Picture 3">
            <a:extLst>
              <a:ext uri="{FF2B5EF4-FFF2-40B4-BE49-F238E27FC236}">
                <a16:creationId xmlns:a16="http://schemas.microsoft.com/office/drawing/2014/main" id="{A61B6FFA-3A4C-DF69-1244-7E019DC26C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821" y="2969623"/>
            <a:ext cx="8823158" cy="3687850"/>
          </a:xfrm>
          <a:prstGeom prst="rect">
            <a:avLst/>
          </a:prstGeom>
          <a:noFill/>
          <a:ln>
            <a:noFill/>
          </a:ln>
        </p:spPr>
      </p:pic>
    </p:spTree>
    <p:extLst>
      <p:ext uri="{BB962C8B-B14F-4D97-AF65-F5344CB8AC3E}">
        <p14:creationId xmlns:p14="http://schemas.microsoft.com/office/powerpoint/2010/main" val="37520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89BDB-5DC2-E5BF-6325-F7085669AA59}"/>
              </a:ext>
            </a:extLst>
          </p:cNvPr>
          <p:cNvSpPr>
            <a:spLocks noGrp="1"/>
          </p:cNvSpPr>
          <p:nvPr>
            <p:ph idx="1"/>
          </p:nvPr>
        </p:nvSpPr>
        <p:spPr>
          <a:xfrm>
            <a:off x="838200" y="224589"/>
            <a:ext cx="10515600" cy="5952374"/>
          </a:xfrm>
        </p:spPr>
        <p:txBody>
          <a:bodyPr/>
          <a:lstStyle/>
          <a:p>
            <a:pPr marL="139700" indent="0">
              <a:buNone/>
            </a:pPr>
            <a:r>
              <a:rPr lang="en-IN" sz="1800" b="1" kern="100" dirty="0">
                <a:effectLst/>
                <a:latin typeface="+mj-lt"/>
                <a:ea typeface="Calibri" panose="020F0502020204030204" pitchFamily="34" charset="0"/>
                <a:cs typeface="Times New Roman" panose="02020603050405020304" pitchFamily="18" charset="0"/>
              </a:rPr>
              <a:t>ADMINISTRATOR USE CASE:</a:t>
            </a: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DCC9128-AD4D-8C19-8F4A-FC7851DA4263}"/>
              </a:ext>
            </a:extLst>
          </p:cNvPr>
          <p:cNvPicPr>
            <a:picLocks noChangeAspect="1"/>
          </p:cNvPicPr>
          <p:nvPr/>
        </p:nvPicPr>
        <p:blipFill rotWithShape="1">
          <a:blip r:embed="rId2">
            <a:extLst>
              <a:ext uri="{28A0092B-C50C-407E-A947-70E740481C1C}">
                <a14:useLocalDpi xmlns:a14="http://schemas.microsoft.com/office/drawing/2010/main" val="0"/>
              </a:ext>
            </a:extLst>
          </a:blip>
          <a:srcRect b="19809"/>
          <a:stretch/>
        </p:blipFill>
        <p:spPr bwMode="auto">
          <a:xfrm>
            <a:off x="838199" y="801189"/>
            <a:ext cx="9332495" cy="5747657"/>
          </a:xfrm>
          <a:prstGeom prst="rect">
            <a:avLst/>
          </a:prstGeom>
          <a:noFill/>
          <a:ln>
            <a:noFill/>
          </a:ln>
        </p:spPr>
      </p:pic>
    </p:spTree>
    <p:extLst>
      <p:ext uri="{BB962C8B-B14F-4D97-AF65-F5344CB8AC3E}">
        <p14:creationId xmlns:p14="http://schemas.microsoft.com/office/powerpoint/2010/main" val="149870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15513-AD5F-B3F4-2649-4CC2A7CCEF0B}"/>
              </a:ext>
            </a:extLst>
          </p:cNvPr>
          <p:cNvSpPr>
            <a:spLocks noGrp="1"/>
          </p:cNvSpPr>
          <p:nvPr>
            <p:ph idx="1"/>
          </p:nvPr>
        </p:nvSpPr>
        <p:spPr>
          <a:xfrm>
            <a:off x="838200" y="176463"/>
            <a:ext cx="10515600" cy="6000500"/>
          </a:xfrm>
        </p:spPr>
        <p:txBody>
          <a:bodyPr/>
          <a:lstStyle/>
          <a:p>
            <a:pPr marL="139700" indent="0">
              <a:buNone/>
            </a:pPr>
            <a:r>
              <a:rPr lang="en-IN" sz="1800" b="1" dirty="0">
                <a:effectLst/>
                <a:latin typeface="+mj-lt"/>
                <a:ea typeface="Calibri" panose="020F0502020204030204" pitchFamily="34" charset="0"/>
              </a:rPr>
              <a:t>STUDENT USE CASE:</a:t>
            </a:r>
          </a:p>
          <a:p>
            <a:endParaRPr lang="en-IN" dirty="0"/>
          </a:p>
        </p:txBody>
      </p:sp>
      <p:pic>
        <p:nvPicPr>
          <p:cNvPr id="4" name="Picture 3">
            <a:extLst>
              <a:ext uri="{FF2B5EF4-FFF2-40B4-BE49-F238E27FC236}">
                <a16:creationId xmlns:a16="http://schemas.microsoft.com/office/drawing/2014/main" id="{F72BA3D8-0B79-3FF1-49DD-0188765F5783}"/>
              </a:ext>
            </a:extLst>
          </p:cNvPr>
          <p:cNvPicPr>
            <a:picLocks noChangeAspect="1"/>
          </p:cNvPicPr>
          <p:nvPr/>
        </p:nvPicPr>
        <p:blipFill rotWithShape="1">
          <a:blip r:embed="rId2">
            <a:extLst>
              <a:ext uri="{28A0092B-C50C-407E-A947-70E740481C1C}">
                <a14:useLocalDpi xmlns:a14="http://schemas.microsoft.com/office/drawing/2010/main" val="0"/>
              </a:ext>
            </a:extLst>
          </a:blip>
          <a:srcRect l="8961" t="6262" r="10168" b="28161"/>
          <a:stretch/>
        </p:blipFill>
        <p:spPr bwMode="auto">
          <a:xfrm>
            <a:off x="838200" y="681037"/>
            <a:ext cx="9541042" cy="6000500"/>
          </a:xfrm>
          <a:prstGeom prst="rect">
            <a:avLst/>
          </a:prstGeom>
          <a:noFill/>
          <a:ln>
            <a:noFill/>
          </a:ln>
        </p:spPr>
      </p:pic>
      <p:sp>
        <p:nvSpPr>
          <p:cNvPr id="6" name="TextBox 5">
            <a:extLst>
              <a:ext uri="{FF2B5EF4-FFF2-40B4-BE49-F238E27FC236}">
                <a16:creationId xmlns:a16="http://schemas.microsoft.com/office/drawing/2014/main" id="{EBD6DFC3-844F-4D64-245E-FAF8E0AA843A}"/>
              </a:ext>
            </a:extLst>
          </p:cNvPr>
          <p:cNvSpPr txBox="1"/>
          <p:nvPr/>
        </p:nvSpPr>
        <p:spPr>
          <a:xfrm>
            <a:off x="1672046" y="4101737"/>
            <a:ext cx="914400" cy="307777"/>
          </a:xfrm>
          <a:prstGeom prst="rect">
            <a:avLst/>
          </a:prstGeom>
          <a:noFill/>
        </p:spPr>
        <p:txBody>
          <a:bodyPr wrap="square" rtlCol="0">
            <a:spAutoFit/>
          </a:bodyPr>
          <a:lstStyle/>
          <a:p>
            <a:r>
              <a:rPr lang="en-IN" sz="1400" kern="100" dirty="0">
                <a:effectLst/>
                <a:latin typeface="Calibri" panose="020F0502020204030204" pitchFamily="34" charset="0"/>
                <a:ea typeface="Calibri" panose="020F0502020204030204" pitchFamily="34" charset="0"/>
                <a:cs typeface="Times New Roman" panose="02020603050405020304" pitchFamily="18" charset="0"/>
              </a:rPr>
              <a:t>Student</a:t>
            </a:r>
          </a:p>
        </p:txBody>
      </p:sp>
    </p:spTree>
    <p:extLst>
      <p:ext uri="{BB962C8B-B14F-4D97-AF65-F5344CB8AC3E}">
        <p14:creationId xmlns:p14="http://schemas.microsoft.com/office/powerpoint/2010/main" val="38916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C9FE-5519-CBA8-770B-2051A6C711AF}"/>
              </a:ext>
            </a:extLst>
          </p:cNvPr>
          <p:cNvSpPr>
            <a:spLocks noGrp="1"/>
          </p:cNvSpPr>
          <p:nvPr>
            <p:ph type="title"/>
          </p:nvPr>
        </p:nvSpPr>
        <p:spPr>
          <a:xfrm>
            <a:off x="950967" y="593367"/>
            <a:ext cx="10290000" cy="530039"/>
          </a:xfrm>
        </p:spPr>
        <p:txBody>
          <a:bodyPr/>
          <a:lstStyle/>
          <a:p>
            <a:r>
              <a:rPr lang="en-IN" sz="1800" b="1" dirty="0">
                <a:effectLst/>
                <a:latin typeface="+mj-lt"/>
                <a:ea typeface="Calibri" panose="020F0502020204030204" pitchFamily="34" charset="0"/>
                <a:cs typeface="Calibri Light" panose="020F0302020204030204" pitchFamily="34" charset="0"/>
              </a:rPr>
              <a:t>ER-DIAGRAM:</a:t>
            </a:r>
            <a:endParaRPr lang="en-IN" b="1" dirty="0">
              <a:latin typeface="+mj-lt"/>
            </a:endParaRPr>
          </a:p>
        </p:txBody>
      </p:sp>
      <p:pic>
        <p:nvPicPr>
          <p:cNvPr id="4" name="Content Placeholder 3">
            <a:extLst>
              <a:ext uri="{FF2B5EF4-FFF2-40B4-BE49-F238E27FC236}">
                <a16:creationId xmlns:a16="http://schemas.microsoft.com/office/drawing/2014/main" id="{AD8A158E-C198-DA51-65FF-9A52FE2DD5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19" t="6954" r="7158" b="61409"/>
          <a:stretch/>
        </p:blipFill>
        <p:spPr bwMode="auto">
          <a:xfrm>
            <a:off x="225434" y="1241509"/>
            <a:ext cx="11389049" cy="525136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6575537"/>
      </p:ext>
    </p:extLst>
  </p:cSld>
  <p:clrMapOvr>
    <a:masterClrMapping/>
  </p:clrMapOvr>
</p:sld>
</file>

<file path=ppt/theme/theme1.xml><?xml version="1.0" encoding="utf-8"?>
<a:theme xmlns:a="http://schemas.openxmlformats.org/drawingml/2006/main" name="Java Programming Workshop by Slidesgo">
  <a:themeElements>
    <a:clrScheme name="Simple Light">
      <a:dk1>
        <a:srgbClr val="FAFAFA"/>
      </a:dk1>
      <a:lt1>
        <a:srgbClr val="0E0E0E"/>
      </a:lt1>
      <a:dk2>
        <a:srgbClr val="2E2E2E"/>
      </a:dk2>
      <a:lt2>
        <a:srgbClr val="0F0F0F"/>
      </a:lt2>
      <a:accent1>
        <a:srgbClr val="00C3DA"/>
      </a:accent1>
      <a:accent2>
        <a:srgbClr val="0B8EDA"/>
      </a:accent2>
      <a:accent3>
        <a:srgbClr val="7800DA"/>
      </a:accent3>
      <a:accent4>
        <a:srgbClr val="DA0078"/>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Java Programming Workshop by Slidesgo">
  <a:themeElements>
    <a:clrScheme name="Simple Light">
      <a:dk1>
        <a:srgbClr val="FAFAFA"/>
      </a:dk1>
      <a:lt1>
        <a:srgbClr val="0E0E0E"/>
      </a:lt1>
      <a:dk2>
        <a:srgbClr val="2E2E2E"/>
      </a:dk2>
      <a:lt2>
        <a:srgbClr val="0F0F0F"/>
      </a:lt2>
      <a:accent1>
        <a:srgbClr val="00C3DA"/>
      </a:accent1>
      <a:accent2>
        <a:srgbClr val="0B8EDA"/>
      </a:accent2>
      <a:accent3>
        <a:srgbClr val="7800DA"/>
      </a:accent3>
      <a:accent4>
        <a:srgbClr val="DA0078"/>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Java Programming Workshop by Slidesgo</Template>
  <TotalTime>809</TotalTime>
  <Words>452</Words>
  <Application>Microsoft Office PowerPoint</Application>
  <PresentationFormat>Widescreen</PresentationFormat>
  <Paragraphs>62</Paragraphs>
  <Slides>27</Slides>
  <Notes>0</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27</vt:i4>
      </vt:variant>
    </vt:vector>
  </HeadingPairs>
  <TitlesOfParts>
    <vt:vector size="45" baseType="lpstr">
      <vt:lpstr>Anton</vt:lpstr>
      <vt:lpstr>Arial</vt:lpstr>
      <vt:lpstr>Bebas Neue</vt:lpstr>
      <vt:lpstr>Bell MT</vt:lpstr>
      <vt:lpstr>Calibri</vt:lpstr>
      <vt:lpstr>Calibri Light</vt:lpstr>
      <vt:lpstr>Catamaran</vt:lpstr>
      <vt:lpstr>DM Sans</vt:lpstr>
      <vt:lpstr>Nunito Light</vt:lpstr>
      <vt:lpstr>Open Sans</vt:lpstr>
      <vt:lpstr>Proxima Nova</vt:lpstr>
      <vt:lpstr>PT Sans</vt:lpstr>
      <vt:lpstr>Roboto Condensed Light</vt:lpstr>
      <vt:lpstr>Times New Roman</vt:lpstr>
      <vt:lpstr>Java Programming Workshop by Slidesgo</vt:lpstr>
      <vt:lpstr>Slidesgo Final Pages</vt:lpstr>
      <vt:lpstr>1_Java Programming Workshop by Slidesgo</vt:lpstr>
      <vt:lpstr>1_Slidesgo Final Pages</vt:lpstr>
      <vt:lpstr>STUDENT FEEDBACK SYSTEM</vt:lpstr>
      <vt:lpstr>                               INTRODUCTION</vt:lpstr>
      <vt:lpstr>SYSTEM REQUIREMENTS</vt:lpstr>
      <vt:lpstr>MODULES</vt:lpstr>
      <vt:lpstr>IMPORTANCE'S OF FEEDBACK SYSTEM</vt:lpstr>
      <vt:lpstr>UML DIAGRAM (Unified Modeling Language)</vt:lpstr>
      <vt:lpstr>PowerPoint Presentation</vt:lpstr>
      <vt:lpstr>PowerPoint Presentation</vt:lpstr>
      <vt:lpstr>ER-DIAGRAM:</vt:lpstr>
      <vt:lpstr>HOME PAGE</vt:lpstr>
      <vt:lpstr>WELCOME ADMIN PAGE</vt:lpstr>
      <vt:lpstr>ADD FACULTY SECTION </vt:lpstr>
      <vt:lpstr>FACULTY DETAILS</vt:lpstr>
      <vt:lpstr>UPDATE FACULTY DETAILS</vt:lpstr>
      <vt:lpstr>STUDENT FEEDBACK SECTION 1</vt:lpstr>
      <vt:lpstr>STUDENT FEEDBACK SECTION 2</vt:lpstr>
      <vt:lpstr>STUDENT FEEDBACK SECTION 3</vt:lpstr>
      <vt:lpstr>STUDENT FEEDBACK SECTION 4</vt:lpstr>
      <vt:lpstr>SHOW STUDENT’S FEEDBACK</vt:lpstr>
      <vt:lpstr>PRINT FEEDBACK PAGE</vt:lpstr>
      <vt:lpstr>CHANGE PASSWORD SECTION</vt:lpstr>
      <vt:lpstr>ADMIN DATABASE</vt:lpstr>
      <vt:lpstr>FACULTY DETAILS DATABASE</vt:lpstr>
      <vt:lpstr>FEEDBACK DATABASE</vt:lpstr>
      <vt:lpstr>FEEDBACK COMMENTS DATABASE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Rajat Ghosh</dc:creator>
  <cp:lastModifiedBy>Abhijit Das</cp:lastModifiedBy>
  <cp:revision>11</cp:revision>
  <dcterms:created xsi:type="dcterms:W3CDTF">2023-05-26T06:53:12Z</dcterms:created>
  <dcterms:modified xsi:type="dcterms:W3CDTF">2025-02-12T17:18:34Z</dcterms:modified>
</cp:coreProperties>
</file>